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74" r:id="rId3"/>
    <p:sldId id="260" r:id="rId4"/>
    <p:sldId id="257" r:id="rId5"/>
    <p:sldId id="259" r:id="rId6"/>
    <p:sldId id="258" r:id="rId7"/>
    <p:sldId id="261" r:id="rId8"/>
    <p:sldId id="262" r:id="rId9"/>
    <p:sldId id="263" r:id="rId10"/>
    <p:sldId id="264" r:id="rId11"/>
    <p:sldId id="265" r:id="rId12"/>
    <p:sldId id="266" r:id="rId13"/>
    <p:sldId id="267" r:id="rId14"/>
    <p:sldId id="268" r:id="rId15"/>
    <p:sldId id="269" r:id="rId16"/>
    <p:sldId id="270" r:id="rId17"/>
    <p:sldId id="271" r:id="rId1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59" autoAdjust="0"/>
    <p:restoredTop sz="94721" autoAdjust="0"/>
  </p:normalViewPr>
  <p:slideViewPr>
    <p:cSldViewPr>
      <p:cViewPr varScale="1">
        <p:scale>
          <a:sx n="76" d="100"/>
          <a:sy n="76" d="100"/>
        </p:scale>
        <p:origin x="-102" y="-240"/>
      </p:cViewPr>
      <p:guideLst>
        <p:guide orient="horz" pos="2160"/>
        <p:guide pos="2880"/>
      </p:guideLst>
    </p:cSldViewPr>
  </p:slideViewPr>
  <p:outlineViewPr>
    <p:cViewPr>
      <p:scale>
        <a:sx n="33" d="100"/>
        <a:sy n="33" d="100"/>
      </p:scale>
      <p:origin x="54"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D3B9E8-A7EC-48FB-9AB8-AAA9BBCF68F0}" type="doc">
      <dgm:prSet loTypeId="urn:microsoft.com/office/officeart/2005/8/layout/chevron2" loCatId="process" qsTypeId="urn:microsoft.com/office/officeart/2005/8/quickstyle/simple1" qsCatId="simple" csTypeId="urn:microsoft.com/office/officeart/2005/8/colors/colorful3" csCatId="colorful" phldr="1"/>
      <dgm:spPr/>
      <dgm:t>
        <a:bodyPr/>
        <a:lstStyle/>
        <a:p>
          <a:endParaRPr lang="es-ES"/>
        </a:p>
      </dgm:t>
    </dgm:pt>
    <dgm:pt modelId="{6DE5DA8F-8A54-4C4E-8B93-36AE1D713C8A}">
      <dgm:prSet phldrT="[Texto]"/>
      <dgm:spPr>
        <a:solidFill>
          <a:srgbClr val="00B0F0"/>
        </a:solidFill>
      </dgm:spPr>
      <dgm:t>
        <a:bodyPr/>
        <a:lstStyle/>
        <a:p>
          <a:r>
            <a:rPr lang="es-MX" b="1" dirty="0" smtClean="0">
              <a:solidFill>
                <a:schemeClr val="accent1">
                  <a:lumMod val="75000"/>
                </a:schemeClr>
              </a:solidFill>
            </a:rPr>
            <a:t>Educación</a:t>
          </a:r>
          <a:endParaRPr lang="es-ES" b="1" dirty="0">
            <a:solidFill>
              <a:schemeClr val="accent1">
                <a:lumMod val="75000"/>
              </a:schemeClr>
            </a:solidFill>
          </a:endParaRPr>
        </a:p>
      </dgm:t>
    </dgm:pt>
    <dgm:pt modelId="{D5478AC2-A8CB-4B1C-8149-D9254BA667B4}" type="parTrans" cxnId="{A8AAD317-864D-4C25-94C8-8935517337D5}">
      <dgm:prSet/>
      <dgm:spPr/>
      <dgm:t>
        <a:bodyPr/>
        <a:lstStyle/>
        <a:p>
          <a:endParaRPr lang="es-ES"/>
        </a:p>
      </dgm:t>
    </dgm:pt>
    <dgm:pt modelId="{FAD9ED11-767D-4C3F-895F-C82B4D99DEA0}" type="sibTrans" cxnId="{A8AAD317-864D-4C25-94C8-8935517337D5}">
      <dgm:prSet/>
      <dgm:spPr/>
      <dgm:t>
        <a:bodyPr/>
        <a:lstStyle/>
        <a:p>
          <a:endParaRPr lang="es-ES"/>
        </a:p>
      </dgm:t>
    </dgm:pt>
    <dgm:pt modelId="{4087741C-4C58-4152-928E-367CDF0689BE}">
      <dgm:prSet phldrT="[Texto]" custT="1"/>
      <dgm:spPr>
        <a:solidFill>
          <a:schemeClr val="bg1">
            <a:lumMod val="50000"/>
            <a:lumOff val="50000"/>
            <a:alpha val="90000"/>
          </a:schemeClr>
        </a:solidFill>
      </dgm:spPr>
      <dgm:t>
        <a:bodyPr/>
        <a:lstStyle/>
        <a:p>
          <a:pPr algn="just"/>
          <a:r>
            <a:rPr lang="es-MX" sz="1800" b="1" dirty="0" smtClean="0"/>
            <a:t>En el sector educativo amplio las raciones del desayuno escolar, ofreció becas a los maestros, desarrolló un amplio programa de asistencia medica en los centros educativos. </a:t>
          </a:r>
          <a:endParaRPr lang="es-ES" sz="6600" b="1" dirty="0"/>
        </a:p>
      </dgm:t>
    </dgm:pt>
    <dgm:pt modelId="{B3536E61-ACD5-4C24-91D2-73D2E445C5E7}" type="parTrans" cxnId="{72AFFCCB-57F6-4BB2-AB44-614C47001C63}">
      <dgm:prSet/>
      <dgm:spPr/>
      <dgm:t>
        <a:bodyPr/>
        <a:lstStyle/>
        <a:p>
          <a:endParaRPr lang="es-ES"/>
        </a:p>
      </dgm:t>
    </dgm:pt>
    <dgm:pt modelId="{6D809E48-8E8C-4AB8-919A-9436CFDEF813}" type="sibTrans" cxnId="{72AFFCCB-57F6-4BB2-AB44-614C47001C63}">
      <dgm:prSet/>
      <dgm:spPr/>
      <dgm:t>
        <a:bodyPr/>
        <a:lstStyle/>
        <a:p>
          <a:endParaRPr lang="es-ES"/>
        </a:p>
      </dgm:t>
    </dgm:pt>
    <dgm:pt modelId="{6764A6B1-0ADA-45DE-AD72-B4D48F8BFC81}">
      <dgm:prSet phldrT="[Texto]"/>
      <dgm:spPr>
        <a:solidFill>
          <a:srgbClr val="00B0F0"/>
        </a:solidFill>
      </dgm:spPr>
      <dgm:t>
        <a:bodyPr/>
        <a:lstStyle/>
        <a:p>
          <a:r>
            <a:rPr lang="es-MX" b="1" dirty="0" smtClean="0">
              <a:solidFill>
                <a:schemeClr val="accent1">
                  <a:lumMod val="75000"/>
                </a:schemeClr>
              </a:solidFill>
            </a:rPr>
            <a:t>Salud</a:t>
          </a:r>
          <a:endParaRPr lang="es-ES" b="1" dirty="0">
            <a:solidFill>
              <a:schemeClr val="accent1">
                <a:lumMod val="75000"/>
              </a:schemeClr>
            </a:solidFill>
          </a:endParaRPr>
        </a:p>
      </dgm:t>
    </dgm:pt>
    <dgm:pt modelId="{445BD559-35FC-4B6E-A3B3-FE652AC95706}" type="parTrans" cxnId="{0634FD5F-A29E-48D0-9EF6-DC57910BC7E9}">
      <dgm:prSet/>
      <dgm:spPr/>
      <dgm:t>
        <a:bodyPr/>
        <a:lstStyle/>
        <a:p>
          <a:endParaRPr lang="es-ES"/>
        </a:p>
      </dgm:t>
    </dgm:pt>
    <dgm:pt modelId="{4DD5FA9B-C0CA-4EFD-9153-31B6F0A511EC}" type="sibTrans" cxnId="{0634FD5F-A29E-48D0-9EF6-DC57910BC7E9}">
      <dgm:prSet/>
      <dgm:spPr/>
      <dgm:t>
        <a:bodyPr/>
        <a:lstStyle/>
        <a:p>
          <a:endParaRPr lang="es-ES"/>
        </a:p>
      </dgm:t>
    </dgm:pt>
    <dgm:pt modelId="{92D2A0A0-D961-45E5-A852-677ACFB97649}">
      <dgm:prSet phldrT="[Texto]" custT="1"/>
      <dgm:spPr>
        <a:solidFill>
          <a:schemeClr val="bg1">
            <a:lumMod val="50000"/>
            <a:lumOff val="50000"/>
            <a:alpha val="90000"/>
          </a:schemeClr>
        </a:solidFill>
      </dgm:spPr>
      <dgm:t>
        <a:bodyPr/>
        <a:lstStyle/>
        <a:p>
          <a:pPr algn="just"/>
          <a:r>
            <a:rPr lang="es-MX" sz="1800" b="1" dirty="0" smtClean="0"/>
            <a:t>En el sector salud se vacunaron a millones de personas, mejoramiento en la estructura hospitalaria y de los servicios ofrecidos, ampliación de la cobertura de venta de las boticas populares.</a:t>
          </a:r>
          <a:endParaRPr lang="es-ES" sz="1800" b="1" dirty="0"/>
        </a:p>
      </dgm:t>
    </dgm:pt>
    <dgm:pt modelId="{B0E4E91B-0C55-40E5-AE5D-02B504760875}" type="parTrans" cxnId="{0DFEF3FA-395D-4BE2-BDF0-5D25B057CE5A}">
      <dgm:prSet/>
      <dgm:spPr/>
      <dgm:t>
        <a:bodyPr/>
        <a:lstStyle/>
        <a:p>
          <a:endParaRPr lang="es-ES"/>
        </a:p>
      </dgm:t>
    </dgm:pt>
    <dgm:pt modelId="{E1D4F53F-B2F5-49F8-948D-E95127B36D46}" type="sibTrans" cxnId="{0DFEF3FA-395D-4BE2-BDF0-5D25B057CE5A}">
      <dgm:prSet/>
      <dgm:spPr/>
      <dgm:t>
        <a:bodyPr/>
        <a:lstStyle/>
        <a:p>
          <a:endParaRPr lang="es-ES"/>
        </a:p>
      </dgm:t>
    </dgm:pt>
    <dgm:pt modelId="{B5ECB658-1B6E-483A-9224-5E7211B42754}">
      <dgm:prSet phldrT="[Texto]"/>
      <dgm:spPr>
        <a:solidFill>
          <a:srgbClr val="00B0F0"/>
        </a:solidFill>
      </dgm:spPr>
      <dgm:t>
        <a:bodyPr/>
        <a:lstStyle/>
        <a:p>
          <a:r>
            <a:rPr lang="es-MX" b="1" dirty="0" smtClean="0">
              <a:solidFill>
                <a:schemeClr val="accent1">
                  <a:lumMod val="75000"/>
                </a:schemeClr>
              </a:solidFill>
            </a:rPr>
            <a:t>Agricultura</a:t>
          </a:r>
          <a:endParaRPr lang="es-ES" b="1" dirty="0" smtClean="0">
            <a:solidFill>
              <a:schemeClr val="accent1">
                <a:lumMod val="75000"/>
              </a:schemeClr>
            </a:solidFill>
          </a:endParaRPr>
        </a:p>
      </dgm:t>
    </dgm:pt>
    <dgm:pt modelId="{5A337A9E-B26D-49D6-BACD-61038BB47FA1}" type="parTrans" cxnId="{21B30DDE-13FF-457E-A1D3-9923F0E56FA6}">
      <dgm:prSet/>
      <dgm:spPr/>
      <dgm:t>
        <a:bodyPr/>
        <a:lstStyle/>
        <a:p>
          <a:endParaRPr lang="es-ES"/>
        </a:p>
      </dgm:t>
    </dgm:pt>
    <dgm:pt modelId="{30209320-855A-44F7-B9D6-33BA8E9F6812}" type="sibTrans" cxnId="{21B30DDE-13FF-457E-A1D3-9923F0E56FA6}">
      <dgm:prSet/>
      <dgm:spPr/>
      <dgm:t>
        <a:bodyPr/>
        <a:lstStyle/>
        <a:p>
          <a:endParaRPr lang="es-ES"/>
        </a:p>
      </dgm:t>
    </dgm:pt>
    <dgm:pt modelId="{FEE6E933-29DC-4B14-BC1B-8E02CDCF0B41}">
      <dgm:prSet phldrT="[Texto]" custT="1"/>
      <dgm:spPr>
        <a:solidFill>
          <a:schemeClr val="bg1">
            <a:lumMod val="50000"/>
            <a:lumOff val="50000"/>
            <a:alpha val="90000"/>
          </a:schemeClr>
        </a:solidFill>
      </dgm:spPr>
      <dgm:t>
        <a:bodyPr/>
        <a:lstStyle/>
        <a:p>
          <a:pPr algn="just"/>
          <a:r>
            <a:rPr lang="es-MX" sz="1800" b="1" dirty="0" smtClean="0"/>
            <a:t>Apoyo para la siembra de cultivo de ciclo corto. Creación de 700 nuevos mercados de productores del Inespre. Aumento la cartera de prestamos del banco agrícola. Subsidio de la electricidad y el gas a las familias pobres del campo y la ciudad.</a:t>
          </a:r>
          <a:endParaRPr lang="es-ES" sz="1800" b="1" dirty="0" smtClean="0"/>
        </a:p>
      </dgm:t>
    </dgm:pt>
    <dgm:pt modelId="{4AC67ACC-6C69-4DA3-922D-CF5E6BC4E443}" type="parTrans" cxnId="{70B30A38-10D2-487D-9CFE-ACDA6343E9B5}">
      <dgm:prSet/>
      <dgm:spPr/>
      <dgm:t>
        <a:bodyPr/>
        <a:lstStyle/>
        <a:p>
          <a:endParaRPr lang="es-ES"/>
        </a:p>
      </dgm:t>
    </dgm:pt>
    <dgm:pt modelId="{AE46B349-FFE3-4F88-B3B8-9574ECF49F25}" type="sibTrans" cxnId="{70B30A38-10D2-487D-9CFE-ACDA6343E9B5}">
      <dgm:prSet/>
      <dgm:spPr/>
      <dgm:t>
        <a:bodyPr/>
        <a:lstStyle/>
        <a:p>
          <a:endParaRPr lang="es-ES"/>
        </a:p>
      </dgm:t>
    </dgm:pt>
    <dgm:pt modelId="{8A00666D-0B0A-42A3-A7DC-FD94C6472FC3}" type="pres">
      <dgm:prSet presAssocID="{3AD3B9E8-A7EC-48FB-9AB8-AAA9BBCF68F0}" presName="linearFlow" presStyleCnt="0">
        <dgm:presLayoutVars>
          <dgm:dir/>
          <dgm:animLvl val="lvl"/>
          <dgm:resizeHandles val="exact"/>
        </dgm:presLayoutVars>
      </dgm:prSet>
      <dgm:spPr/>
      <dgm:t>
        <a:bodyPr/>
        <a:lstStyle/>
        <a:p>
          <a:endParaRPr lang="es-ES"/>
        </a:p>
      </dgm:t>
    </dgm:pt>
    <dgm:pt modelId="{EDF1A265-89D8-4D0C-AE50-B45490BDAF5E}" type="pres">
      <dgm:prSet presAssocID="{6DE5DA8F-8A54-4C4E-8B93-36AE1D713C8A}" presName="composite" presStyleCnt="0"/>
      <dgm:spPr/>
    </dgm:pt>
    <dgm:pt modelId="{A864B94D-0A09-4985-AD45-1C1E796DA743}" type="pres">
      <dgm:prSet presAssocID="{6DE5DA8F-8A54-4C4E-8B93-36AE1D713C8A}" presName="parentText" presStyleLbl="alignNode1" presStyleIdx="0" presStyleCnt="3">
        <dgm:presLayoutVars>
          <dgm:chMax val="1"/>
          <dgm:bulletEnabled val="1"/>
        </dgm:presLayoutVars>
      </dgm:prSet>
      <dgm:spPr/>
      <dgm:t>
        <a:bodyPr/>
        <a:lstStyle/>
        <a:p>
          <a:endParaRPr lang="es-ES"/>
        </a:p>
      </dgm:t>
    </dgm:pt>
    <dgm:pt modelId="{E362BDC5-4824-4F2E-A746-AF8907E15028}" type="pres">
      <dgm:prSet presAssocID="{6DE5DA8F-8A54-4C4E-8B93-36AE1D713C8A}" presName="descendantText" presStyleLbl="alignAcc1" presStyleIdx="0" presStyleCnt="3">
        <dgm:presLayoutVars>
          <dgm:bulletEnabled val="1"/>
        </dgm:presLayoutVars>
      </dgm:prSet>
      <dgm:spPr/>
      <dgm:t>
        <a:bodyPr/>
        <a:lstStyle/>
        <a:p>
          <a:endParaRPr lang="es-ES"/>
        </a:p>
      </dgm:t>
    </dgm:pt>
    <dgm:pt modelId="{0C68FFD6-35B4-4FB7-A832-2E69F6C77341}" type="pres">
      <dgm:prSet presAssocID="{FAD9ED11-767D-4C3F-895F-C82B4D99DEA0}" presName="sp" presStyleCnt="0"/>
      <dgm:spPr/>
    </dgm:pt>
    <dgm:pt modelId="{C46538C3-D5C0-4050-A69F-2C778A19A67F}" type="pres">
      <dgm:prSet presAssocID="{6764A6B1-0ADA-45DE-AD72-B4D48F8BFC81}" presName="composite" presStyleCnt="0"/>
      <dgm:spPr/>
    </dgm:pt>
    <dgm:pt modelId="{D00BA8BC-1E1C-406A-88D6-6FDB706CE3E6}" type="pres">
      <dgm:prSet presAssocID="{6764A6B1-0ADA-45DE-AD72-B4D48F8BFC81}" presName="parentText" presStyleLbl="alignNode1" presStyleIdx="1" presStyleCnt="3">
        <dgm:presLayoutVars>
          <dgm:chMax val="1"/>
          <dgm:bulletEnabled val="1"/>
        </dgm:presLayoutVars>
      </dgm:prSet>
      <dgm:spPr/>
      <dgm:t>
        <a:bodyPr/>
        <a:lstStyle/>
        <a:p>
          <a:endParaRPr lang="es-ES"/>
        </a:p>
      </dgm:t>
    </dgm:pt>
    <dgm:pt modelId="{DA15C007-2BEE-40A8-8D4C-8B6A8247C5FB}" type="pres">
      <dgm:prSet presAssocID="{6764A6B1-0ADA-45DE-AD72-B4D48F8BFC81}" presName="descendantText" presStyleLbl="alignAcc1" presStyleIdx="1" presStyleCnt="3">
        <dgm:presLayoutVars>
          <dgm:bulletEnabled val="1"/>
        </dgm:presLayoutVars>
      </dgm:prSet>
      <dgm:spPr/>
      <dgm:t>
        <a:bodyPr/>
        <a:lstStyle/>
        <a:p>
          <a:endParaRPr lang="es-ES"/>
        </a:p>
      </dgm:t>
    </dgm:pt>
    <dgm:pt modelId="{FB5F0CFE-E875-4D1B-8A36-D45E305A6E60}" type="pres">
      <dgm:prSet presAssocID="{4DD5FA9B-C0CA-4EFD-9153-31B6F0A511EC}" presName="sp" presStyleCnt="0"/>
      <dgm:spPr/>
    </dgm:pt>
    <dgm:pt modelId="{B314F435-6F19-43F0-8A57-D4EC1FDA9622}" type="pres">
      <dgm:prSet presAssocID="{B5ECB658-1B6E-483A-9224-5E7211B42754}" presName="composite" presStyleCnt="0"/>
      <dgm:spPr/>
    </dgm:pt>
    <dgm:pt modelId="{36A9A2CD-92D7-41CD-A2DF-3D486BF357DA}" type="pres">
      <dgm:prSet presAssocID="{B5ECB658-1B6E-483A-9224-5E7211B42754}" presName="parentText" presStyleLbl="alignNode1" presStyleIdx="2" presStyleCnt="3">
        <dgm:presLayoutVars>
          <dgm:chMax val="1"/>
          <dgm:bulletEnabled val="1"/>
        </dgm:presLayoutVars>
      </dgm:prSet>
      <dgm:spPr/>
      <dgm:t>
        <a:bodyPr/>
        <a:lstStyle/>
        <a:p>
          <a:endParaRPr lang="es-ES"/>
        </a:p>
      </dgm:t>
    </dgm:pt>
    <dgm:pt modelId="{A40483CD-80D3-46C8-B901-736634C9DFC1}" type="pres">
      <dgm:prSet presAssocID="{B5ECB658-1B6E-483A-9224-5E7211B42754}" presName="descendantText" presStyleLbl="alignAcc1" presStyleIdx="2" presStyleCnt="3">
        <dgm:presLayoutVars>
          <dgm:bulletEnabled val="1"/>
        </dgm:presLayoutVars>
      </dgm:prSet>
      <dgm:spPr/>
      <dgm:t>
        <a:bodyPr/>
        <a:lstStyle/>
        <a:p>
          <a:endParaRPr lang="es-ES"/>
        </a:p>
      </dgm:t>
    </dgm:pt>
  </dgm:ptLst>
  <dgm:cxnLst>
    <dgm:cxn modelId="{72AFFCCB-57F6-4BB2-AB44-614C47001C63}" srcId="{6DE5DA8F-8A54-4C4E-8B93-36AE1D713C8A}" destId="{4087741C-4C58-4152-928E-367CDF0689BE}" srcOrd="0" destOrd="0" parTransId="{B3536E61-ACD5-4C24-91D2-73D2E445C5E7}" sibTransId="{6D809E48-8E8C-4AB8-919A-9436CFDEF813}"/>
    <dgm:cxn modelId="{92DC0D15-454E-41E8-BF55-74ED62C952EF}" type="presOf" srcId="{92D2A0A0-D961-45E5-A852-677ACFB97649}" destId="{DA15C007-2BEE-40A8-8D4C-8B6A8247C5FB}" srcOrd="0" destOrd="0" presId="urn:microsoft.com/office/officeart/2005/8/layout/chevron2"/>
    <dgm:cxn modelId="{21B30DDE-13FF-457E-A1D3-9923F0E56FA6}" srcId="{3AD3B9E8-A7EC-48FB-9AB8-AAA9BBCF68F0}" destId="{B5ECB658-1B6E-483A-9224-5E7211B42754}" srcOrd="2" destOrd="0" parTransId="{5A337A9E-B26D-49D6-BACD-61038BB47FA1}" sibTransId="{30209320-855A-44F7-B9D6-33BA8E9F6812}"/>
    <dgm:cxn modelId="{04BC4570-9F46-42AE-BFB6-A6805F35E789}" type="presOf" srcId="{6DE5DA8F-8A54-4C4E-8B93-36AE1D713C8A}" destId="{A864B94D-0A09-4985-AD45-1C1E796DA743}" srcOrd="0" destOrd="0" presId="urn:microsoft.com/office/officeart/2005/8/layout/chevron2"/>
    <dgm:cxn modelId="{0DFEF3FA-395D-4BE2-BDF0-5D25B057CE5A}" srcId="{6764A6B1-0ADA-45DE-AD72-B4D48F8BFC81}" destId="{92D2A0A0-D961-45E5-A852-677ACFB97649}" srcOrd="0" destOrd="0" parTransId="{B0E4E91B-0C55-40E5-AE5D-02B504760875}" sibTransId="{E1D4F53F-B2F5-49F8-948D-E95127B36D46}"/>
    <dgm:cxn modelId="{A8AAD317-864D-4C25-94C8-8935517337D5}" srcId="{3AD3B9E8-A7EC-48FB-9AB8-AAA9BBCF68F0}" destId="{6DE5DA8F-8A54-4C4E-8B93-36AE1D713C8A}" srcOrd="0" destOrd="0" parTransId="{D5478AC2-A8CB-4B1C-8149-D9254BA667B4}" sibTransId="{FAD9ED11-767D-4C3F-895F-C82B4D99DEA0}"/>
    <dgm:cxn modelId="{70B30A38-10D2-487D-9CFE-ACDA6343E9B5}" srcId="{B5ECB658-1B6E-483A-9224-5E7211B42754}" destId="{FEE6E933-29DC-4B14-BC1B-8E02CDCF0B41}" srcOrd="0" destOrd="0" parTransId="{4AC67ACC-6C69-4DA3-922D-CF5E6BC4E443}" sibTransId="{AE46B349-FFE3-4F88-B3B8-9574ECF49F25}"/>
    <dgm:cxn modelId="{5AC5090B-C8C7-4535-B178-4283600D5BBF}" type="presOf" srcId="{3AD3B9E8-A7EC-48FB-9AB8-AAA9BBCF68F0}" destId="{8A00666D-0B0A-42A3-A7DC-FD94C6472FC3}" srcOrd="0" destOrd="0" presId="urn:microsoft.com/office/officeart/2005/8/layout/chevron2"/>
    <dgm:cxn modelId="{41383E03-1430-4C86-988B-A10DABB9AC68}" type="presOf" srcId="{FEE6E933-29DC-4B14-BC1B-8E02CDCF0B41}" destId="{A40483CD-80D3-46C8-B901-736634C9DFC1}" srcOrd="0" destOrd="0" presId="urn:microsoft.com/office/officeart/2005/8/layout/chevron2"/>
    <dgm:cxn modelId="{0634FD5F-A29E-48D0-9EF6-DC57910BC7E9}" srcId="{3AD3B9E8-A7EC-48FB-9AB8-AAA9BBCF68F0}" destId="{6764A6B1-0ADA-45DE-AD72-B4D48F8BFC81}" srcOrd="1" destOrd="0" parTransId="{445BD559-35FC-4B6E-A3B3-FE652AC95706}" sibTransId="{4DD5FA9B-C0CA-4EFD-9153-31B6F0A511EC}"/>
    <dgm:cxn modelId="{1682A39A-3ABD-4FCF-9C6F-2921C092F9B0}" type="presOf" srcId="{4087741C-4C58-4152-928E-367CDF0689BE}" destId="{E362BDC5-4824-4F2E-A746-AF8907E15028}" srcOrd="0" destOrd="0" presId="urn:microsoft.com/office/officeart/2005/8/layout/chevron2"/>
    <dgm:cxn modelId="{D6539149-9669-4313-B884-EED54B46E9EC}" type="presOf" srcId="{B5ECB658-1B6E-483A-9224-5E7211B42754}" destId="{36A9A2CD-92D7-41CD-A2DF-3D486BF357DA}" srcOrd="0" destOrd="0" presId="urn:microsoft.com/office/officeart/2005/8/layout/chevron2"/>
    <dgm:cxn modelId="{17F30910-93CF-4F71-9C1E-BF0191796F2E}" type="presOf" srcId="{6764A6B1-0ADA-45DE-AD72-B4D48F8BFC81}" destId="{D00BA8BC-1E1C-406A-88D6-6FDB706CE3E6}" srcOrd="0" destOrd="0" presId="urn:microsoft.com/office/officeart/2005/8/layout/chevron2"/>
    <dgm:cxn modelId="{58D78058-50E9-4453-9E05-7F2A945CCFD0}" type="presParOf" srcId="{8A00666D-0B0A-42A3-A7DC-FD94C6472FC3}" destId="{EDF1A265-89D8-4D0C-AE50-B45490BDAF5E}" srcOrd="0" destOrd="0" presId="urn:microsoft.com/office/officeart/2005/8/layout/chevron2"/>
    <dgm:cxn modelId="{BCF96268-4F47-4C9E-850E-E65C8D716B9C}" type="presParOf" srcId="{EDF1A265-89D8-4D0C-AE50-B45490BDAF5E}" destId="{A864B94D-0A09-4985-AD45-1C1E796DA743}" srcOrd="0" destOrd="0" presId="urn:microsoft.com/office/officeart/2005/8/layout/chevron2"/>
    <dgm:cxn modelId="{F290CBEE-0B46-4DE0-BF62-417D806C5D10}" type="presParOf" srcId="{EDF1A265-89D8-4D0C-AE50-B45490BDAF5E}" destId="{E362BDC5-4824-4F2E-A746-AF8907E15028}" srcOrd="1" destOrd="0" presId="urn:microsoft.com/office/officeart/2005/8/layout/chevron2"/>
    <dgm:cxn modelId="{482D14D2-D81C-419C-8BDE-56DDEAF5DE1B}" type="presParOf" srcId="{8A00666D-0B0A-42A3-A7DC-FD94C6472FC3}" destId="{0C68FFD6-35B4-4FB7-A832-2E69F6C77341}" srcOrd="1" destOrd="0" presId="urn:microsoft.com/office/officeart/2005/8/layout/chevron2"/>
    <dgm:cxn modelId="{A3F93607-DB15-4E2E-8985-A836BAB1338D}" type="presParOf" srcId="{8A00666D-0B0A-42A3-A7DC-FD94C6472FC3}" destId="{C46538C3-D5C0-4050-A69F-2C778A19A67F}" srcOrd="2" destOrd="0" presId="urn:microsoft.com/office/officeart/2005/8/layout/chevron2"/>
    <dgm:cxn modelId="{243B3BA4-39C9-4680-B222-55E6406B49B8}" type="presParOf" srcId="{C46538C3-D5C0-4050-A69F-2C778A19A67F}" destId="{D00BA8BC-1E1C-406A-88D6-6FDB706CE3E6}" srcOrd="0" destOrd="0" presId="urn:microsoft.com/office/officeart/2005/8/layout/chevron2"/>
    <dgm:cxn modelId="{17949B55-A2DD-4793-8966-4D2A64D771CF}" type="presParOf" srcId="{C46538C3-D5C0-4050-A69F-2C778A19A67F}" destId="{DA15C007-2BEE-40A8-8D4C-8B6A8247C5FB}" srcOrd="1" destOrd="0" presId="urn:microsoft.com/office/officeart/2005/8/layout/chevron2"/>
    <dgm:cxn modelId="{7E91344E-455C-46D2-9DAD-3CBA7A624423}" type="presParOf" srcId="{8A00666D-0B0A-42A3-A7DC-FD94C6472FC3}" destId="{FB5F0CFE-E875-4D1B-8A36-D45E305A6E60}" srcOrd="3" destOrd="0" presId="urn:microsoft.com/office/officeart/2005/8/layout/chevron2"/>
    <dgm:cxn modelId="{FD55BBD1-24A4-408C-A788-6160F1EAA30A}" type="presParOf" srcId="{8A00666D-0B0A-42A3-A7DC-FD94C6472FC3}" destId="{B314F435-6F19-43F0-8A57-D4EC1FDA9622}" srcOrd="4" destOrd="0" presId="urn:microsoft.com/office/officeart/2005/8/layout/chevron2"/>
    <dgm:cxn modelId="{E91E8AF4-FB2E-4903-854F-3806BE014CAF}" type="presParOf" srcId="{B314F435-6F19-43F0-8A57-D4EC1FDA9622}" destId="{36A9A2CD-92D7-41CD-A2DF-3D486BF357DA}" srcOrd="0" destOrd="0" presId="urn:microsoft.com/office/officeart/2005/8/layout/chevron2"/>
    <dgm:cxn modelId="{439D772A-6104-4F02-A981-1F0C419B1EFF}" type="presParOf" srcId="{B314F435-6F19-43F0-8A57-D4EC1FDA9622}" destId="{A40483CD-80D3-46C8-B901-736634C9DFC1}"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716014C-5E84-4C24-B701-62276C7399BE}" type="doc">
      <dgm:prSet loTypeId="urn:microsoft.com/office/officeart/2005/8/layout/orgChart1" loCatId="hierarchy" qsTypeId="urn:microsoft.com/office/officeart/2005/8/quickstyle/simple4" qsCatId="simple" csTypeId="urn:microsoft.com/office/officeart/2005/8/colors/accent5_1" csCatId="accent5" phldr="1"/>
      <dgm:spPr/>
      <dgm:t>
        <a:bodyPr/>
        <a:lstStyle/>
        <a:p>
          <a:endParaRPr lang="es-ES"/>
        </a:p>
      </dgm:t>
    </dgm:pt>
    <dgm:pt modelId="{C89A244F-C1B3-4772-B5D5-091448A1E62B}">
      <dgm:prSet phldrT="[Texto]" custT="1"/>
      <dgm:spPr>
        <a:gradFill flip="none" rotWithShape="0">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8100000" scaled="1"/>
          <a:tileRect/>
        </a:gradFill>
        <a:ln>
          <a:solidFill>
            <a:schemeClr val="accent1">
              <a:lumMod val="75000"/>
            </a:schemeClr>
          </a:solidFill>
        </a:ln>
      </dgm:spPr>
      <dgm:t>
        <a:bodyPr/>
        <a:lstStyle/>
        <a:p>
          <a:r>
            <a:rPr lang="es-MX" sz="4000" b="1" dirty="0" smtClean="0"/>
            <a:t>Nuevas Secretarías</a:t>
          </a:r>
          <a:endParaRPr lang="es-ES" sz="4000" b="1" dirty="0"/>
        </a:p>
      </dgm:t>
    </dgm:pt>
    <dgm:pt modelId="{865224F9-26CE-4F40-AA97-EE3AD9C3DFAA}" type="parTrans" cxnId="{9D9F399C-C249-4672-AEAB-4B8FDC8A2B92}">
      <dgm:prSet/>
      <dgm:spPr/>
      <dgm:t>
        <a:bodyPr/>
        <a:lstStyle/>
        <a:p>
          <a:endParaRPr lang="es-ES"/>
        </a:p>
      </dgm:t>
    </dgm:pt>
    <dgm:pt modelId="{0E0DE095-2801-4C21-A1C5-6DF168C0431F}" type="sibTrans" cxnId="{9D9F399C-C249-4672-AEAB-4B8FDC8A2B92}">
      <dgm:prSet/>
      <dgm:spPr/>
      <dgm:t>
        <a:bodyPr/>
        <a:lstStyle/>
        <a:p>
          <a:endParaRPr lang="es-ES"/>
        </a:p>
      </dgm:t>
    </dgm:pt>
    <dgm:pt modelId="{EED467CB-BCE6-4CCB-ABF0-C2B96BF1F092}">
      <dgm:prSet phldrT="[Texto]"/>
      <dgm:spPr>
        <a:gradFill flip="none" rotWithShape="0">
          <a:gsLst>
            <a:gs pos="0">
              <a:schemeClr val="accent1">
                <a:lumMod val="75000"/>
                <a:tint val="66000"/>
                <a:satMod val="160000"/>
              </a:schemeClr>
            </a:gs>
            <a:gs pos="50000">
              <a:schemeClr val="accent1">
                <a:lumMod val="75000"/>
                <a:tint val="44500"/>
                <a:satMod val="160000"/>
              </a:schemeClr>
            </a:gs>
            <a:gs pos="100000">
              <a:schemeClr val="accent1">
                <a:lumMod val="75000"/>
                <a:tint val="23500"/>
                <a:satMod val="160000"/>
              </a:schemeClr>
            </a:gs>
          </a:gsLst>
          <a:lin ang="13500000" scaled="1"/>
          <a:tileRect/>
        </a:gradFill>
        <a:ln>
          <a:solidFill>
            <a:schemeClr val="accent5">
              <a:lumMod val="60000"/>
              <a:lumOff val="40000"/>
            </a:schemeClr>
          </a:solidFill>
        </a:ln>
      </dgm:spPr>
      <dgm:t>
        <a:bodyPr/>
        <a:lstStyle/>
        <a:p>
          <a:r>
            <a:rPr lang="es-MX" b="1" dirty="0" smtClean="0"/>
            <a:t>Secretaría de Medio Ambiente y Recursos Naturales</a:t>
          </a:r>
          <a:endParaRPr lang="es-ES" b="1" dirty="0"/>
        </a:p>
      </dgm:t>
    </dgm:pt>
    <dgm:pt modelId="{BC7BE2FD-8901-422B-AB62-E9301A866043}" type="parTrans" cxnId="{C06D26B0-3D43-4B8E-81FE-CF03D1E0ECBD}">
      <dgm:prSet/>
      <dgm:spPr/>
      <dgm:t>
        <a:bodyPr/>
        <a:lstStyle/>
        <a:p>
          <a:endParaRPr lang="es-ES"/>
        </a:p>
      </dgm:t>
    </dgm:pt>
    <dgm:pt modelId="{D63ABB5E-D88C-42D5-9B1E-9D390D07D41E}" type="sibTrans" cxnId="{C06D26B0-3D43-4B8E-81FE-CF03D1E0ECBD}">
      <dgm:prSet/>
      <dgm:spPr/>
      <dgm:t>
        <a:bodyPr/>
        <a:lstStyle/>
        <a:p>
          <a:endParaRPr lang="es-ES"/>
        </a:p>
      </dgm:t>
    </dgm:pt>
    <dgm:pt modelId="{ABFAF620-C4D5-4E44-9E45-693CAFF78365}">
      <dgm:prSet phldrT="[Texto]"/>
      <dgm:spPr>
        <a:gradFill flip="none" rotWithShape="1">
          <a:gsLst>
            <a:gs pos="0">
              <a:schemeClr val="accent1">
                <a:lumMod val="75000"/>
                <a:tint val="66000"/>
                <a:satMod val="160000"/>
              </a:schemeClr>
            </a:gs>
            <a:gs pos="50000">
              <a:schemeClr val="accent1">
                <a:lumMod val="75000"/>
                <a:tint val="44500"/>
                <a:satMod val="160000"/>
              </a:schemeClr>
            </a:gs>
            <a:gs pos="100000">
              <a:schemeClr val="accent1">
                <a:lumMod val="75000"/>
                <a:tint val="23500"/>
                <a:satMod val="160000"/>
              </a:schemeClr>
            </a:gs>
          </a:gsLst>
          <a:lin ang="2700000" scaled="1"/>
          <a:tileRect/>
        </a:gradFill>
        <a:ln>
          <a:solidFill>
            <a:schemeClr val="accent5">
              <a:lumMod val="60000"/>
              <a:lumOff val="40000"/>
            </a:schemeClr>
          </a:solidFill>
        </a:ln>
      </dgm:spPr>
      <dgm:t>
        <a:bodyPr/>
        <a:lstStyle/>
        <a:p>
          <a:r>
            <a:rPr lang="es-MX" b="1" dirty="0" smtClean="0"/>
            <a:t>Secretaria de La Cultura</a:t>
          </a:r>
          <a:endParaRPr lang="es-ES" b="1" dirty="0"/>
        </a:p>
      </dgm:t>
    </dgm:pt>
    <dgm:pt modelId="{911A81C9-D1D9-4464-BAE7-B14B7A3AEA30}" type="parTrans" cxnId="{6C68E55E-914C-44D4-9607-84CA633FE862}">
      <dgm:prSet/>
      <dgm:spPr/>
      <dgm:t>
        <a:bodyPr/>
        <a:lstStyle/>
        <a:p>
          <a:endParaRPr lang="es-ES"/>
        </a:p>
      </dgm:t>
    </dgm:pt>
    <dgm:pt modelId="{05FAC3DD-3DAB-46CA-9A1B-699AA2535470}" type="sibTrans" cxnId="{6C68E55E-914C-44D4-9607-84CA633FE862}">
      <dgm:prSet/>
      <dgm:spPr/>
      <dgm:t>
        <a:bodyPr/>
        <a:lstStyle/>
        <a:p>
          <a:endParaRPr lang="es-ES"/>
        </a:p>
      </dgm:t>
    </dgm:pt>
    <dgm:pt modelId="{E5A8B500-DF30-4DA9-8FC3-E634284BD21A}">
      <dgm:prSet phldrT="[Texto]"/>
      <dgm:spPr>
        <a:gradFill flip="none" rotWithShape="0">
          <a:gsLst>
            <a:gs pos="0">
              <a:schemeClr val="accent1">
                <a:lumMod val="75000"/>
                <a:tint val="66000"/>
                <a:satMod val="160000"/>
              </a:schemeClr>
            </a:gs>
            <a:gs pos="50000">
              <a:schemeClr val="accent1">
                <a:lumMod val="75000"/>
                <a:tint val="44500"/>
                <a:satMod val="160000"/>
              </a:schemeClr>
            </a:gs>
            <a:gs pos="100000">
              <a:schemeClr val="accent1">
                <a:lumMod val="75000"/>
                <a:tint val="23500"/>
                <a:satMod val="160000"/>
              </a:schemeClr>
            </a:gs>
          </a:gsLst>
          <a:path path="circle">
            <a:fillToRect l="50000" t="50000" r="50000" b="50000"/>
          </a:path>
          <a:tileRect/>
        </a:gradFill>
        <a:ln>
          <a:solidFill>
            <a:schemeClr val="accent5">
              <a:lumMod val="60000"/>
              <a:lumOff val="40000"/>
            </a:schemeClr>
          </a:solidFill>
        </a:ln>
      </dgm:spPr>
      <dgm:t>
        <a:bodyPr/>
        <a:lstStyle/>
        <a:p>
          <a:r>
            <a:rPr lang="es-MX" b="1" dirty="0" smtClean="0"/>
            <a:t>Secretaria de la Juventud</a:t>
          </a:r>
          <a:endParaRPr lang="es-ES" b="1" dirty="0"/>
        </a:p>
      </dgm:t>
    </dgm:pt>
    <dgm:pt modelId="{BE464C73-7ED4-4569-A1E0-4ACD44644D4A}" type="parTrans" cxnId="{68A60258-FCD0-4381-B647-76C9BAF7BC52}">
      <dgm:prSet/>
      <dgm:spPr/>
      <dgm:t>
        <a:bodyPr/>
        <a:lstStyle/>
        <a:p>
          <a:endParaRPr lang="es-ES"/>
        </a:p>
      </dgm:t>
    </dgm:pt>
    <dgm:pt modelId="{A54EEED7-E0DE-416E-A15F-4B25330093C0}" type="sibTrans" cxnId="{68A60258-FCD0-4381-B647-76C9BAF7BC52}">
      <dgm:prSet/>
      <dgm:spPr/>
      <dgm:t>
        <a:bodyPr/>
        <a:lstStyle/>
        <a:p>
          <a:endParaRPr lang="es-ES"/>
        </a:p>
      </dgm:t>
    </dgm:pt>
    <dgm:pt modelId="{92835F3F-E1EE-44D7-81E6-3AF653EE9A6F}" type="pres">
      <dgm:prSet presAssocID="{9716014C-5E84-4C24-B701-62276C7399BE}" presName="hierChild1" presStyleCnt="0">
        <dgm:presLayoutVars>
          <dgm:orgChart val="1"/>
          <dgm:chPref val="1"/>
          <dgm:dir/>
          <dgm:animOne val="branch"/>
          <dgm:animLvl val="lvl"/>
          <dgm:resizeHandles/>
        </dgm:presLayoutVars>
      </dgm:prSet>
      <dgm:spPr/>
      <dgm:t>
        <a:bodyPr/>
        <a:lstStyle/>
        <a:p>
          <a:endParaRPr lang="es-ES"/>
        </a:p>
      </dgm:t>
    </dgm:pt>
    <dgm:pt modelId="{36D69F72-D712-4EEE-9969-1F4DB6DA5F66}" type="pres">
      <dgm:prSet presAssocID="{C89A244F-C1B3-4772-B5D5-091448A1E62B}" presName="hierRoot1" presStyleCnt="0">
        <dgm:presLayoutVars>
          <dgm:hierBranch val="init"/>
        </dgm:presLayoutVars>
      </dgm:prSet>
      <dgm:spPr/>
    </dgm:pt>
    <dgm:pt modelId="{5D01D779-67C1-4D31-AEAC-B7BEBB462F2F}" type="pres">
      <dgm:prSet presAssocID="{C89A244F-C1B3-4772-B5D5-091448A1E62B}" presName="rootComposite1" presStyleCnt="0"/>
      <dgm:spPr/>
    </dgm:pt>
    <dgm:pt modelId="{0354A607-D8EE-4ADE-9DD5-9BC686B867EC}" type="pres">
      <dgm:prSet presAssocID="{C89A244F-C1B3-4772-B5D5-091448A1E62B}" presName="rootText1" presStyleLbl="node0" presStyleIdx="0" presStyleCnt="1" custScaleX="299050">
        <dgm:presLayoutVars>
          <dgm:chPref val="3"/>
        </dgm:presLayoutVars>
      </dgm:prSet>
      <dgm:spPr/>
      <dgm:t>
        <a:bodyPr/>
        <a:lstStyle/>
        <a:p>
          <a:endParaRPr lang="es-ES"/>
        </a:p>
      </dgm:t>
    </dgm:pt>
    <dgm:pt modelId="{A68D3983-45A1-499A-8982-6A201C0E8DCA}" type="pres">
      <dgm:prSet presAssocID="{C89A244F-C1B3-4772-B5D5-091448A1E62B}" presName="rootConnector1" presStyleLbl="node1" presStyleIdx="0" presStyleCnt="0"/>
      <dgm:spPr/>
      <dgm:t>
        <a:bodyPr/>
        <a:lstStyle/>
        <a:p>
          <a:endParaRPr lang="es-ES"/>
        </a:p>
      </dgm:t>
    </dgm:pt>
    <dgm:pt modelId="{1F236F97-2583-4EB5-BF32-96D25EC3210C}" type="pres">
      <dgm:prSet presAssocID="{C89A244F-C1B3-4772-B5D5-091448A1E62B}" presName="hierChild2" presStyleCnt="0"/>
      <dgm:spPr/>
    </dgm:pt>
    <dgm:pt modelId="{51F51E51-9285-428A-BE2D-9199211C9DB5}" type="pres">
      <dgm:prSet presAssocID="{BC7BE2FD-8901-422B-AB62-E9301A866043}" presName="Name37" presStyleLbl="parChTrans1D2" presStyleIdx="0" presStyleCnt="3"/>
      <dgm:spPr/>
      <dgm:t>
        <a:bodyPr/>
        <a:lstStyle/>
        <a:p>
          <a:endParaRPr lang="es-ES"/>
        </a:p>
      </dgm:t>
    </dgm:pt>
    <dgm:pt modelId="{7821A6DA-2833-49E4-B56C-23171FC7E434}" type="pres">
      <dgm:prSet presAssocID="{EED467CB-BCE6-4CCB-ABF0-C2B96BF1F092}" presName="hierRoot2" presStyleCnt="0">
        <dgm:presLayoutVars>
          <dgm:hierBranch val="init"/>
        </dgm:presLayoutVars>
      </dgm:prSet>
      <dgm:spPr/>
    </dgm:pt>
    <dgm:pt modelId="{BCD32E75-CA80-4BC8-BBC9-5A1D1A2C4405}" type="pres">
      <dgm:prSet presAssocID="{EED467CB-BCE6-4CCB-ABF0-C2B96BF1F092}" presName="rootComposite" presStyleCnt="0"/>
      <dgm:spPr/>
    </dgm:pt>
    <dgm:pt modelId="{6B3C44BA-1C95-4F9F-8693-980D39CC12F1}" type="pres">
      <dgm:prSet presAssocID="{EED467CB-BCE6-4CCB-ABF0-C2B96BF1F092}" presName="rootText" presStyleLbl="node2" presStyleIdx="0" presStyleCnt="3">
        <dgm:presLayoutVars>
          <dgm:chPref val="3"/>
        </dgm:presLayoutVars>
      </dgm:prSet>
      <dgm:spPr/>
      <dgm:t>
        <a:bodyPr/>
        <a:lstStyle/>
        <a:p>
          <a:endParaRPr lang="es-ES"/>
        </a:p>
      </dgm:t>
    </dgm:pt>
    <dgm:pt modelId="{3D63BD61-4B31-4341-A0DD-276C1578681C}" type="pres">
      <dgm:prSet presAssocID="{EED467CB-BCE6-4CCB-ABF0-C2B96BF1F092}" presName="rootConnector" presStyleLbl="node2" presStyleIdx="0" presStyleCnt="3"/>
      <dgm:spPr/>
      <dgm:t>
        <a:bodyPr/>
        <a:lstStyle/>
        <a:p>
          <a:endParaRPr lang="es-ES"/>
        </a:p>
      </dgm:t>
    </dgm:pt>
    <dgm:pt modelId="{EA2809BB-756F-4E66-AC5C-499012DD2C4B}" type="pres">
      <dgm:prSet presAssocID="{EED467CB-BCE6-4CCB-ABF0-C2B96BF1F092}" presName="hierChild4" presStyleCnt="0"/>
      <dgm:spPr/>
    </dgm:pt>
    <dgm:pt modelId="{FE5E1903-BAAC-41AA-BB46-DB07B3C7469B}" type="pres">
      <dgm:prSet presAssocID="{EED467CB-BCE6-4CCB-ABF0-C2B96BF1F092}" presName="hierChild5" presStyleCnt="0"/>
      <dgm:spPr/>
    </dgm:pt>
    <dgm:pt modelId="{FBA38747-18A4-4D0E-8E33-683CBEA87FDF}" type="pres">
      <dgm:prSet presAssocID="{911A81C9-D1D9-4464-BAE7-B14B7A3AEA30}" presName="Name37" presStyleLbl="parChTrans1D2" presStyleIdx="1" presStyleCnt="3"/>
      <dgm:spPr/>
      <dgm:t>
        <a:bodyPr/>
        <a:lstStyle/>
        <a:p>
          <a:endParaRPr lang="es-ES"/>
        </a:p>
      </dgm:t>
    </dgm:pt>
    <dgm:pt modelId="{77034983-B7A8-4893-A146-63B892130D61}" type="pres">
      <dgm:prSet presAssocID="{ABFAF620-C4D5-4E44-9E45-693CAFF78365}" presName="hierRoot2" presStyleCnt="0">
        <dgm:presLayoutVars>
          <dgm:hierBranch val="init"/>
        </dgm:presLayoutVars>
      </dgm:prSet>
      <dgm:spPr/>
    </dgm:pt>
    <dgm:pt modelId="{A709D468-E6F7-46C5-9A04-C7B0E10E1052}" type="pres">
      <dgm:prSet presAssocID="{ABFAF620-C4D5-4E44-9E45-693CAFF78365}" presName="rootComposite" presStyleCnt="0"/>
      <dgm:spPr/>
    </dgm:pt>
    <dgm:pt modelId="{FC265158-7AD2-4980-86AE-75D56A0E8BA8}" type="pres">
      <dgm:prSet presAssocID="{ABFAF620-C4D5-4E44-9E45-693CAFF78365}" presName="rootText" presStyleLbl="node2" presStyleIdx="1" presStyleCnt="3">
        <dgm:presLayoutVars>
          <dgm:chPref val="3"/>
        </dgm:presLayoutVars>
      </dgm:prSet>
      <dgm:spPr/>
      <dgm:t>
        <a:bodyPr/>
        <a:lstStyle/>
        <a:p>
          <a:endParaRPr lang="es-ES"/>
        </a:p>
      </dgm:t>
    </dgm:pt>
    <dgm:pt modelId="{3FD52E79-85C8-4A14-B2A2-8FBD6E5D91DF}" type="pres">
      <dgm:prSet presAssocID="{ABFAF620-C4D5-4E44-9E45-693CAFF78365}" presName="rootConnector" presStyleLbl="node2" presStyleIdx="1" presStyleCnt="3"/>
      <dgm:spPr/>
      <dgm:t>
        <a:bodyPr/>
        <a:lstStyle/>
        <a:p>
          <a:endParaRPr lang="es-ES"/>
        </a:p>
      </dgm:t>
    </dgm:pt>
    <dgm:pt modelId="{4FC13E75-72EA-4DB3-9DA6-2E652F5A6FBC}" type="pres">
      <dgm:prSet presAssocID="{ABFAF620-C4D5-4E44-9E45-693CAFF78365}" presName="hierChild4" presStyleCnt="0"/>
      <dgm:spPr/>
    </dgm:pt>
    <dgm:pt modelId="{BA0EC0AA-7808-4E90-AD17-BAE5F760CD90}" type="pres">
      <dgm:prSet presAssocID="{ABFAF620-C4D5-4E44-9E45-693CAFF78365}" presName="hierChild5" presStyleCnt="0"/>
      <dgm:spPr/>
    </dgm:pt>
    <dgm:pt modelId="{3D7E8E00-41B6-4B7B-A68F-D3CA6C354197}" type="pres">
      <dgm:prSet presAssocID="{BE464C73-7ED4-4569-A1E0-4ACD44644D4A}" presName="Name37" presStyleLbl="parChTrans1D2" presStyleIdx="2" presStyleCnt="3"/>
      <dgm:spPr/>
      <dgm:t>
        <a:bodyPr/>
        <a:lstStyle/>
        <a:p>
          <a:endParaRPr lang="es-ES"/>
        </a:p>
      </dgm:t>
    </dgm:pt>
    <dgm:pt modelId="{99AA2B07-6F2D-47EA-A6BE-03F87BE57983}" type="pres">
      <dgm:prSet presAssocID="{E5A8B500-DF30-4DA9-8FC3-E634284BD21A}" presName="hierRoot2" presStyleCnt="0">
        <dgm:presLayoutVars>
          <dgm:hierBranch val="init"/>
        </dgm:presLayoutVars>
      </dgm:prSet>
      <dgm:spPr/>
    </dgm:pt>
    <dgm:pt modelId="{C6AC51EF-DA79-4235-8687-AC5E4C2E2707}" type="pres">
      <dgm:prSet presAssocID="{E5A8B500-DF30-4DA9-8FC3-E634284BD21A}" presName="rootComposite" presStyleCnt="0"/>
      <dgm:spPr/>
    </dgm:pt>
    <dgm:pt modelId="{080C57A5-67BA-4805-9DA1-4AA86E75F70C}" type="pres">
      <dgm:prSet presAssocID="{E5A8B500-DF30-4DA9-8FC3-E634284BD21A}" presName="rootText" presStyleLbl="node2" presStyleIdx="2" presStyleCnt="3">
        <dgm:presLayoutVars>
          <dgm:chPref val="3"/>
        </dgm:presLayoutVars>
      </dgm:prSet>
      <dgm:spPr/>
      <dgm:t>
        <a:bodyPr/>
        <a:lstStyle/>
        <a:p>
          <a:endParaRPr lang="es-ES"/>
        </a:p>
      </dgm:t>
    </dgm:pt>
    <dgm:pt modelId="{85C260C1-EA2D-492F-B2AD-441D09F81591}" type="pres">
      <dgm:prSet presAssocID="{E5A8B500-DF30-4DA9-8FC3-E634284BD21A}" presName="rootConnector" presStyleLbl="node2" presStyleIdx="2" presStyleCnt="3"/>
      <dgm:spPr/>
      <dgm:t>
        <a:bodyPr/>
        <a:lstStyle/>
        <a:p>
          <a:endParaRPr lang="es-ES"/>
        </a:p>
      </dgm:t>
    </dgm:pt>
    <dgm:pt modelId="{3A77C9DB-B968-46E8-9EF6-2E822FC406FA}" type="pres">
      <dgm:prSet presAssocID="{E5A8B500-DF30-4DA9-8FC3-E634284BD21A}" presName="hierChild4" presStyleCnt="0"/>
      <dgm:spPr/>
    </dgm:pt>
    <dgm:pt modelId="{BABA2033-1C94-467A-9738-F6091C83CB2F}" type="pres">
      <dgm:prSet presAssocID="{E5A8B500-DF30-4DA9-8FC3-E634284BD21A}" presName="hierChild5" presStyleCnt="0"/>
      <dgm:spPr/>
    </dgm:pt>
    <dgm:pt modelId="{2089D701-0A10-464B-98EB-E5B0234F6467}" type="pres">
      <dgm:prSet presAssocID="{C89A244F-C1B3-4772-B5D5-091448A1E62B}" presName="hierChild3" presStyleCnt="0"/>
      <dgm:spPr/>
    </dgm:pt>
  </dgm:ptLst>
  <dgm:cxnLst>
    <dgm:cxn modelId="{410F9028-219F-4C25-BE01-C608430CDF0A}" type="presOf" srcId="{ABFAF620-C4D5-4E44-9E45-693CAFF78365}" destId="{3FD52E79-85C8-4A14-B2A2-8FBD6E5D91DF}" srcOrd="1" destOrd="0" presId="urn:microsoft.com/office/officeart/2005/8/layout/orgChart1"/>
    <dgm:cxn modelId="{68A60258-FCD0-4381-B647-76C9BAF7BC52}" srcId="{C89A244F-C1B3-4772-B5D5-091448A1E62B}" destId="{E5A8B500-DF30-4DA9-8FC3-E634284BD21A}" srcOrd="2" destOrd="0" parTransId="{BE464C73-7ED4-4569-A1E0-4ACD44644D4A}" sibTransId="{A54EEED7-E0DE-416E-A15F-4B25330093C0}"/>
    <dgm:cxn modelId="{B2BB5803-6D0D-469E-87E6-70D33D12F16F}" type="presOf" srcId="{C89A244F-C1B3-4772-B5D5-091448A1E62B}" destId="{0354A607-D8EE-4ADE-9DD5-9BC686B867EC}" srcOrd="0" destOrd="0" presId="urn:microsoft.com/office/officeart/2005/8/layout/orgChart1"/>
    <dgm:cxn modelId="{EC4879A1-57C5-4DA7-B892-B0911FF08AEC}" type="presOf" srcId="{BE464C73-7ED4-4569-A1E0-4ACD44644D4A}" destId="{3D7E8E00-41B6-4B7B-A68F-D3CA6C354197}" srcOrd="0" destOrd="0" presId="urn:microsoft.com/office/officeart/2005/8/layout/orgChart1"/>
    <dgm:cxn modelId="{B5295806-2CDE-4542-9F62-346771A6A678}" type="presOf" srcId="{ABFAF620-C4D5-4E44-9E45-693CAFF78365}" destId="{FC265158-7AD2-4980-86AE-75D56A0E8BA8}" srcOrd="0" destOrd="0" presId="urn:microsoft.com/office/officeart/2005/8/layout/orgChart1"/>
    <dgm:cxn modelId="{05B414DE-5C82-460D-8FD1-196633E80D2B}" type="presOf" srcId="{EED467CB-BCE6-4CCB-ABF0-C2B96BF1F092}" destId="{6B3C44BA-1C95-4F9F-8693-980D39CC12F1}" srcOrd="0" destOrd="0" presId="urn:microsoft.com/office/officeart/2005/8/layout/orgChart1"/>
    <dgm:cxn modelId="{C06D26B0-3D43-4B8E-81FE-CF03D1E0ECBD}" srcId="{C89A244F-C1B3-4772-B5D5-091448A1E62B}" destId="{EED467CB-BCE6-4CCB-ABF0-C2B96BF1F092}" srcOrd="0" destOrd="0" parTransId="{BC7BE2FD-8901-422B-AB62-E9301A866043}" sibTransId="{D63ABB5E-D88C-42D5-9B1E-9D390D07D41E}"/>
    <dgm:cxn modelId="{3200BB84-CBEA-4C6B-AFFA-704F74C51DFC}" type="presOf" srcId="{9716014C-5E84-4C24-B701-62276C7399BE}" destId="{92835F3F-E1EE-44D7-81E6-3AF653EE9A6F}" srcOrd="0" destOrd="0" presId="urn:microsoft.com/office/officeart/2005/8/layout/orgChart1"/>
    <dgm:cxn modelId="{25BD6F4E-1186-4C0B-9228-98D665D92D8E}" type="presOf" srcId="{BC7BE2FD-8901-422B-AB62-E9301A866043}" destId="{51F51E51-9285-428A-BE2D-9199211C9DB5}" srcOrd="0" destOrd="0" presId="urn:microsoft.com/office/officeart/2005/8/layout/orgChart1"/>
    <dgm:cxn modelId="{FEBFC8C2-A6F2-418D-86EC-F55EAA849A3B}" type="presOf" srcId="{911A81C9-D1D9-4464-BAE7-B14B7A3AEA30}" destId="{FBA38747-18A4-4D0E-8E33-683CBEA87FDF}" srcOrd="0" destOrd="0" presId="urn:microsoft.com/office/officeart/2005/8/layout/orgChart1"/>
    <dgm:cxn modelId="{85796CAE-3325-45F5-B294-38D92754EB17}" type="presOf" srcId="{EED467CB-BCE6-4CCB-ABF0-C2B96BF1F092}" destId="{3D63BD61-4B31-4341-A0DD-276C1578681C}" srcOrd="1" destOrd="0" presId="urn:microsoft.com/office/officeart/2005/8/layout/orgChart1"/>
    <dgm:cxn modelId="{9036D788-92AE-4CD3-82A5-15B64BDF2FFB}" type="presOf" srcId="{C89A244F-C1B3-4772-B5D5-091448A1E62B}" destId="{A68D3983-45A1-499A-8982-6A201C0E8DCA}" srcOrd="1" destOrd="0" presId="urn:microsoft.com/office/officeart/2005/8/layout/orgChart1"/>
    <dgm:cxn modelId="{E352A6E9-BFCD-4193-AD62-BF9B425C693F}" type="presOf" srcId="{E5A8B500-DF30-4DA9-8FC3-E634284BD21A}" destId="{080C57A5-67BA-4805-9DA1-4AA86E75F70C}" srcOrd="0" destOrd="0" presId="urn:microsoft.com/office/officeart/2005/8/layout/orgChart1"/>
    <dgm:cxn modelId="{EC287191-504D-4716-BF7B-29B9BFE6338B}" type="presOf" srcId="{E5A8B500-DF30-4DA9-8FC3-E634284BD21A}" destId="{85C260C1-EA2D-492F-B2AD-441D09F81591}" srcOrd="1" destOrd="0" presId="urn:microsoft.com/office/officeart/2005/8/layout/orgChart1"/>
    <dgm:cxn modelId="{9D9F399C-C249-4672-AEAB-4B8FDC8A2B92}" srcId="{9716014C-5E84-4C24-B701-62276C7399BE}" destId="{C89A244F-C1B3-4772-B5D5-091448A1E62B}" srcOrd="0" destOrd="0" parTransId="{865224F9-26CE-4F40-AA97-EE3AD9C3DFAA}" sibTransId="{0E0DE095-2801-4C21-A1C5-6DF168C0431F}"/>
    <dgm:cxn modelId="{6C68E55E-914C-44D4-9607-84CA633FE862}" srcId="{C89A244F-C1B3-4772-B5D5-091448A1E62B}" destId="{ABFAF620-C4D5-4E44-9E45-693CAFF78365}" srcOrd="1" destOrd="0" parTransId="{911A81C9-D1D9-4464-BAE7-B14B7A3AEA30}" sibTransId="{05FAC3DD-3DAB-46CA-9A1B-699AA2535470}"/>
    <dgm:cxn modelId="{56BA0C53-0BD3-48C0-B32C-F6118DF562D1}" type="presParOf" srcId="{92835F3F-E1EE-44D7-81E6-3AF653EE9A6F}" destId="{36D69F72-D712-4EEE-9969-1F4DB6DA5F66}" srcOrd="0" destOrd="0" presId="urn:microsoft.com/office/officeart/2005/8/layout/orgChart1"/>
    <dgm:cxn modelId="{39C5AD9F-3B2B-49B2-A933-2FFC7B657004}" type="presParOf" srcId="{36D69F72-D712-4EEE-9969-1F4DB6DA5F66}" destId="{5D01D779-67C1-4D31-AEAC-B7BEBB462F2F}" srcOrd="0" destOrd="0" presId="urn:microsoft.com/office/officeart/2005/8/layout/orgChart1"/>
    <dgm:cxn modelId="{409980C7-BA12-4B70-A52D-BCF00201AF84}" type="presParOf" srcId="{5D01D779-67C1-4D31-AEAC-B7BEBB462F2F}" destId="{0354A607-D8EE-4ADE-9DD5-9BC686B867EC}" srcOrd="0" destOrd="0" presId="urn:microsoft.com/office/officeart/2005/8/layout/orgChart1"/>
    <dgm:cxn modelId="{5B3E9988-0956-4D57-86BA-DF93A2EE3B0A}" type="presParOf" srcId="{5D01D779-67C1-4D31-AEAC-B7BEBB462F2F}" destId="{A68D3983-45A1-499A-8982-6A201C0E8DCA}" srcOrd="1" destOrd="0" presId="urn:microsoft.com/office/officeart/2005/8/layout/orgChart1"/>
    <dgm:cxn modelId="{1D502C1E-64A0-4516-97AF-7B41A4F9D6E8}" type="presParOf" srcId="{36D69F72-D712-4EEE-9969-1F4DB6DA5F66}" destId="{1F236F97-2583-4EB5-BF32-96D25EC3210C}" srcOrd="1" destOrd="0" presId="urn:microsoft.com/office/officeart/2005/8/layout/orgChart1"/>
    <dgm:cxn modelId="{BFCD7F2B-C62B-4C00-B85A-088FA0C71EAA}" type="presParOf" srcId="{1F236F97-2583-4EB5-BF32-96D25EC3210C}" destId="{51F51E51-9285-428A-BE2D-9199211C9DB5}" srcOrd="0" destOrd="0" presId="urn:microsoft.com/office/officeart/2005/8/layout/orgChart1"/>
    <dgm:cxn modelId="{8A7E83C3-133A-4F9F-899E-B68EF81224D8}" type="presParOf" srcId="{1F236F97-2583-4EB5-BF32-96D25EC3210C}" destId="{7821A6DA-2833-49E4-B56C-23171FC7E434}" srcOrd="1" destOrd="0" presId="urn:microsoft.com/office/officeart/2005/8/layout/orgChart1"/>
    <dgm:cxn modelId="{D176BF43-FEBF-4478-B555-F32442B9E9F9}" type="presParOf" srcId="{7821A6DA-2833-49E4-B56C-23171FC7E434}" destId="{BCD32E75-CA80-4BC8-BBC9-5A1D1A2C4405}" srcOrd="0" destOrd="0" presId="urn:microsoft.com/office/officeart/2005/8/layout/orgChart1"/>
    <dgm:cxn modelId="{AE21E3C9-E8FA-4C2A-ACDA-FB452948E7B0}" type="presParOf" srcId="{BCD32E75-CA80-4BC8-BBC9-5A1D1A2C4405}" destId="{6B3C44BA-1C95-4F9F-8693-980D39CC12F1}" srcOrd="0" destOrd="0" presId="urn:microsoft.com/office/officeart/2005/8/layout/orgChart1"/>
    <dgm:cxn modelId="{694EF353-7EEE-4176-9C01-EA739C23030A}" type="presParOf" srcId="{BCD32E75-CA80-4BC8-BBC9-5A1D1A2C4405}" destId="{3D63BD61-4B31-4341-A0DD-276C1578681C}" srcOrd="1" destOrd="0" presId="urn:microsoft.com/office/officeart/2005/8/layout/orgChart1"/>
    <dgm:cxn modelId="{8377BADB-38C0-426B-8DD9-71059113F906}" type="presParOf" srcId="{7821A6DA-2833-49E4-B56C-23171FC7E434}" destId="{EA2809BB-756F-4E66-AC5C-499012DD2C4B}" srcOrd="1" destOrd="0" presId="urn:microsoft.com/office/officeart/2005/8/layout/orgChart1"/>
    <dgm:cxn modelId="{F0BD131A-C5DA-43B3-B0D9-335B34B39F77}" type="presParOf" srcId="{7821A6DA-2833-49E4-B56C-23171FC7E434}" destId="{FE5E1903-BAAC-41AA-BB46-DB07B3C7469B}" srcOrd="2" destOrd="0" presId="urn:microsoft.com/office/officeart/2005/8/layout/orgChart1"/>
    <dgm:cxn modelId="{DDE79520-8CC1-4A8C-9286-63143A602301}" type="presParOf" srcId="{1F236F97-2583-4EB5-BF32-96D25EC3210C}" destId="{FBA38747-18A4-4D0E-8E33-683CBEA87FDF}" srcOrd="2" destOrd="0" presId="urn:microsoft.com/office/officeart/2005/8/layout/orgChart1"/>
    <dgm:cxn modelId="{08968F4A-DE01-4BE9-B861-7B4B40947677}" type="presParOf" srcId="{1F236F97-2583-4EB5-BF32-96D25EC3210C}" destId="{77034983-B7A8-4893-A146-63B892130D61}" srcOrd="3" destOrd="0" presId="urn:microsoft.com/office/officeart/2005/8/layout/orgChart1"/>
    <dgm:cxn modelId="{35876FC8-27D9-4233-A8F9-97AD6533CFE1}" type="presParOf" srcId="{77034983-B7A8-4893-A146-63B892130D61}" destId="{A709D468-E6F7-46C5-9A04-C7B0E10E1052}" srcOrd="0" destOrd="0" presId="urn:microsoft.com/office/officeart/2005/8/layout/orgChart1"/>
    <dgm:cxn modelId="{FDC40D48-9650-4EBF-BA8D-85EAC247A130}" type="presParOf" srcId="{A709D468-E6F7-46C5-9A04-C7B0E10E1052}" destId="{FC265158-7AD2-4980-86AE-75D56A0E8BA8}" srcOrd="0" destOrd="0" presId="urn:microsoft.com/office/officeart/2005/8/layout/orgChart1"/>
    <dgm:cxn modelId="{75B79408-593B-42B4-8F66-7904CD39BFDD}" type="presParOf" srcId="{A709D468-E6F7-46C5-9A04-C7B0E10E1052}" destId="{3FD52E79-85C8-4A14-B2A2-8FBD6E5D91DF}" srcOrd="1" destOrd="0" presId="urn:microsoft.com/office/officeart/2005/8/layout/orgChart1"/>
    <dgm:cxn modelId="{2B1FC14E-A61A-4B51-8080-15E50789C787}" type="presParOf" srcId="{77034983-B7A8-4893-A146-63B892130D61}" destId="{4FC13E75-72EA-4DB3-9DA6-2E652F5A6FBC}" srcOrd="1" destOrd="0" presId="urn:microsoft.com/office/officeart/2005/8/layout/orgChart1"/>
    <dgm:cxn modelId="{470B56F3-94AE-45BB-857C-CA78BC2E1BD1}" type="presParOf" srcId="{77034983-B7A8-4893-A146-63B892130D61}" destId="{BA0EC0AA-7808-4E90-AD17-BAE5F760CD90}" srcOrd="2" destOrd="0" presId="urn:microsoft.com/office/officeart/2005/8/layout/orgChart1"/>
    <dgm:cxn modelId="{4132B456-DDEB-47BE-9891-81EAC705910E}" type="presParOf" srcId="{1F236F97-2583-4EB5-BF32-96D25EC3210C}" destId="{3D7E8E00-41B6-4B7B-A68F-D3CA6C354197}" srcOrd="4" destOrd="0" presId="urn:microsoft.com/office/officeart/2005/8/layout/orgChart1"/>
    <dgm:cxn modelId="{5B3C5E5A-F6BC-407B-BA23-95475495314A}" type="presParOf" srcId="{1F236F97-2583-4EB5-BF32-96D25EC3210C}" destId="{99AA2B07-6F2D-47EA-A6BE-03F87BE57983}" srcOrd="5" destOrd="0" presId="urn:microsoft.com/office/officeart/2005/8/layout/orgChart1"/>
    <dgm:cxn modelId="{E528A0ED-C24F-4557-B7AC-CC02BCC76C63}" type="presParOf" srcId="{99AA2B07-6F2D-47EA-A6BE-03F87BE57983}" destId="{C6AC51EF-DA79-4235-8687-AC5E4C2E2707}" srcOrd="0" destOrd="0" presId="urn:microsoft.com/office/officeart/2005/8/layout/orgChart1"/>
    <dgm:cxn modelId="{ADEC2E82-FB10-43AF-AF0C-25930384AC01}" type="presParOf" srcId="{C6AC51EF-DA79-4235-8687-AC5E4C2E2707}" destId="{080C57A5-67BA-4805-9DA1-4AA86E75F70C}" srcOrd="0" destOrd="0" presId="urn:microsoft.com/office/officeart/2005/8/layout/orgChart1"/>
    <dgm:cxn modelId="{EEC1ABAB-420D-469B-BA88-30DF373AC3A2}" type="presParOf" srcId="{C6AC51EF-DA79-4235-8687-AC5E4C2E2707}" destId="{85C260C1-EA2D-492F-B2AD-441D09F81591}" srcOrd="1" destOrd="0" presId="urn:microsoft.com/office/officeart/2005/8/layout/orgChart1"/>
    <dgm:cxn modelId="{1ECDB61F-A1F3-4D72-AEE6-680AE15557D9}" type="presParOf" srcId="{99AA2B07-6F2D-47EA-A6BE-03F87BE57983}" destId="{3A77C9DB-B968-46E8-9EF6-2E822FC406FA}" srcOrd="1" destOrd="0" presId="urn:microsoft.com/office/officeart/2005/8/layout/orgChart1"/>
    <dgm:cxn modelId="{4EFB7F93-146D-45D3-ACDD-D994FDD95B56}" type="presParOf" srcId="{99AA2B07-6F2D-47EA-A6BE-03F87BE57983}" destId="{BABA2033-1C94-467A-9738-F6091C83CB2F}" srcOrd="2" destOrd="0" presId="urn:microsoft.com/office/officeart/2005/8/layout/orgChart1"/>
    <dgm:cxn modelId="{B0A6C7F2-FFFC-4A78-8D52-CE1D1C9BDFBB}" type="presParOf" srcId="{36D69F72-D712-4EEE-9969-1F4DB6DA5F66}" destId="{2089D701-0A10-464B-98EB-E5B0234F6467}" srcOrd="2" destOrd="0" presId="urn:microsoft.com/office/officeart/2005/8/layout/orgChar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864B94D-0A09-4985-AD45-1C1E796DA743}">
      <dsp:nvSpPr>
        <dsp:cNvPr id="0" name=""/>
        <dsp:cNvSpPr/>
      </dsp:nvSpPr>
      <dsp:spPr>
        <a:xfrm rot="5400000">
          <a:off x="-295757" y="300982"/>
          <a:ext cx="1971717" cy="1380202"/>
        </a:xfrm>
        <a:prstGeom prst="chevron">
          <a:avLst/>
        </a:prstGeom>
        <a:solidFill>
          <a:srgbClr val="00B0F0"/>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b="1" kern="1200" dirty="0" smtClean="0">
              <a:solidFill>
                <a:schemeClr val="accent1">
                  <a:lumMod val="75000"/>
                </a:schemeClr>
              </a:solidFill>
            </a:rPr>
            <a:t>Educación</a:t>
          </a:r>
          <a:endParaRPr lang="es-ES" sz="2000" b="1" kern="1200" dirty="0">
            <a:solidFill>
              <a:schemeClr val="accent1">
                <a:lumMod val="75000"/>
              </a:schemeClr>
            </a:solidFill>
          </a:endParaRPr>
        </a:p>
      </dsp:txBody>
      <dsp:txXfrm rot="5400000">
        <a:off x="-295757" y="300982"/>
        <a:ext cx="1971717" cy="1380202"/>
      </dsp:txXfrm>
    </dsp:sp>
    <dsp:sp modelId="{E362BDC5-4824-4F2E-A746-AF8907E15028}">
      <dsp:nvSpPr>
        <dsp:cNvPr id="0" name=""/>
        <dsp:cNvSpPr/>
      </dsp:nvSpPr>
      <dsp:spPr>
        <a:xfrm rot="5400000">
          <a:off x="4189752" y="-2804326"/>
          <a:ext cx="1281616" cy="6900717"/>
        </a:xfrm>
        <a:prstGeom prst="round2SameRect">
          <a:avLst/>
        </a:prstGeom>
        <a:solidFill>
          <a:schemeClr val="bg1">
            <a:lumMod val="50000"/>
            <a:lumOff val="50000"/>
            <a:alpha val="9000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MX" sz="1800" b="1" kern="1200" dirty="0" smtClean="0"/>
            <a:t>En el sector educativo amplio las raciones del desayuno escolar, ofreció becas a los maestros, desarrolló un amplio programa de asistencia medica en los centros educativos. </a:t>
          </a:r>
          <a:endParaRPr lang="es-ES" sz="6600" b="1" kern="1200" dirty="0"/>
        </a:p>
      </dsp:txBody>
      <dsp:txXfrm rot="5400000">
        <a:off x="4189752" y="-2804326"/>
        <a:ext cx="1281616" cy="6900717"/>
      </dsp:txXfrm>
    </dsp:sp>
    <dsp:sp modelId="{D00BA8BC-1E1C-406A-88D6-6FDB706CE3E6}">
      <dsp:nvSpPr>
        <dsp:cNvPr id="0" name=""/>
        <dsp:cNvSpPr/>
      </dsp:nvSpPr>
      <dsp:spPr>
        <a:xfrm rot="5400000">
          <a:off x="-295757" y="2082206"/>
          <a:ext cx="1971717" cy="1380202"/>
        </a:xfrm>
        <a:prstGeom prst="chevron">
          <a:avLst/>
        </a:prstGeom>
        <a:solidFill>
          <a:srgbClr val="00B0F0"/>
        </a:solidFill>
        <a:ln w="25400" cap="flat" cmpd="sng" algn="ctr">
          <a:solidFill>
            <a:schemeClr val="accent3">
              <a:hueOff val="-660604"/>
              <a:satOff val="0"/>
              <a:lumOff val="-284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b="1" kern="1200" dirty="0" smtClean="0">
              <a:solidFill>
                <a:schemeClr val="accent1">
                  <a:lumMod val="75000"/>
                </a:schemeClr>
              </a:solidFill>
            </a:rPr>
            <a:t>Salud</a:t>
          </a:r>
          <a:endParaRPr lang="es-ES" sz="2000" b="1" kern="1200" dirty="0">
            <a:solidFill>
              <a:schemeClr val="accent1">
                <a:lumMod val="75000"/>
              </a:schemeClr>
            </a:solidFill>
          </a:endParaRPr>
        </a:p>
      </dsp:txBody>
      <dsp:txXfrm rot="5400000">
        <a:off x="-295757" y="2082206"/>
        <a:ext cx="1971717" cy="1380202"/>
      </dsp:txXfrm>
    </dsp:sp>
    <dsp:sp modelId="{DA15C007-2BEE-40A8-8D4C-8B6A8247C5FB}">
      <dsp:nvSpPr>
        <dsp:cNvPr id="0" name=""/>
        <dsp:cNvSpPr/>
      </dsp:nvSpPr>
      <dsp:spPr>
        <a:xfrm rot="5400000">
          <a:off x="4189752" y="-1023101"/>
          <a:ext cx="1281616" cy="6900717"/>
        </a:xfrm>
        <a:prstGeom prst="round2SameRect">
          <a:avLst/>
        </a:prstGeom>
        <a:solidFill>
          <a:schemeClr val="bg1">
            <a:lumMod val="50000"/>
            <a:lumOff val="50000"/>
            <a:alpha val="90000"/>
          </a:schemeClr>
        </a:solidFill>
        <a:ln w="25400" cap="flat" cmpd="sng" algn="ctr">
          <a:solidFill>
            <a:schemeClr val="accent3">
              <a:hueOff val="-660604"/>
              <a:satOff val="0"/>
              <a:lumOff val="-284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MX" sz="1800" b="1" kern="1200" dirty="0" smtClean="0"/>
            <a:t>En el sector salud se vacunaron a millones de personas, mejoramiento en la estructura hospitalaria y de los servicios ofrecidos, ampliación de la cobertura de venta de las boticas populares.</a:t>
          </a:r>
          <a:endParaRPr lang="es-ES" sz="1800" b="1" kern="1200" dirty="0"/>
        </a:p>
      </dsp:txBody>
      <dsp:txXfrm rot="5400000">
        <a:off x="4189752" y="-1023101"/>
        <a:ext cx="1281616" cy="6900717"/>
      </dsp:txXfrm>
    </dsp:sp>
    <dsp:sp modelId="{36A9A2CD-92D7-41CD-A2DF-3D486BF357DA}">
      <dsp:nvSpPr>
        <dsp:cNvPr id="0" name=""/>
        <dsp:cNvSpPr/>
      </dsp:nvSpPr>
      <dsp:spPr>
        <a:xfrm rot="5400000">
          <a:off x="-295757" y="3863431"/>
          <a:ext cx="1971717" cy="1380202"/>
        </a:xfrm>
        <a:prstGeom prst="chevron">
          <a:avLst/>
        </a:prstGeom>
        <a:solidFill>
          <a:srgbClr val="00B0F0"/>
        </a:solidFill>
        <a:ln w="25400" cap="flat" cmpd="sng" algn="ctr">
          <a:solidFill>
            <a:schemeClr val="accent3">
              <a:hueOff val="-1321208"/>
              <a:satOff val="0"/>
              <a:lumOff val="-5686"/>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b="1" kern="1200" dirty="0" smtClean="0">
              <a:solidFill>
                <a:schemeClr val="accent1">
                  <a:lumMod val="75000"/>
                </a:schemeClr>
              </a:solidFill>
            </a:rPr>
            <a:t>Agricultura</a:t>
          </a:r>
          <a:endParaRPr lang="es-ES" sz="2000" b="1" kern="1200" dirty="0" smtClean="0">
            <a:solidFill>
              <a:schemeClr val="accent1">
                <a:lumMod val="75000"/>
              </a:schemeClr>
            </a:solidFill>
          </a:endParaRPr>
        </a:p>
      </dsp:txBody>
      <dsp:txXfrm rot="5400000">
        <a:off x="-295757" y="3863431"/>
        <a:ext cx="1971717" cy="1380202"/>
      </dsp:txXfrm>
    </dsp:sp>
    <dsp:sp modelId="{A40483CD-80D3-46C8-B901-736634C9DFC1}">
      <dsp:nvSpPr>
        <dsp:cNvPr id="0" name=""/>
        <dsp:cNvSpPr/>
      </dsp:nvSpPr>
      <dsp:spPr>
        <a:xfrm rot="5400000">
          <a:off x="4189752" y="758123"/>
          <a:ext cx="1281616" cy="6900717"/>
        </a:xfrm>
        <a:prstGeom prst="round2SameRect">
          <a:avLst/>
        </a:prstGeom>
        <a:solidFill>
          <a:schemeClr val="bg1">
            <a:lumMod val="50000"/>
            <a:lumOff val="50000"/>
            <a:alpha val="90000"/>
          </a:schemeClr>
        </a:solidFill>
        <a:ln w="25400" cap="flat" cmpd="sng" algn="ctr">
          <a:solidFill>
            <a:schemeClr val="accent3">
              <a:hueOff val="-1321208"/>
              <a:satOff val="0"/>
              <a:lumOff val="-568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just" defTabSz="800100">
            <a:lnSpc>
              <a:spcPct val="90000"/>
            </a:lnSpc>
            <a:spcBef>
              <a:spcPct val="0"/>
            </a:spcBef>
            <a:spcAft>
              <a:spcPct val="15000"/>
            </a:spcAft>
            <a:buChar char="••"/>
          </a:pPr>
          <a:r>
            <a:rPr lang="es-MX" sz="1800" b="1" kern="1200" dirty="0" smtClean="0"/>
            <a:t>Apoyo para la siembra de cultivo de ciclo corto. Creación de 700 nuevos mercados de productores del Inespre. Aumento la cartera de prestamos del banco agrícola. Subsidio de la electricidad y el gas a las familias pobres del campo y la ciudad.</a:t>
          </a:r>
          <a:endParaRPr lang="es-ES" sz="1800" b="1" kern="1200" dirty="0" smtClean="0"/>
        </a:p>
      </dsp:txBody>
      <dsp:txXfrm rot="5400000">
        <a:off x="4189752" y="758123"/>
        <a:ext cx="1281616" cy="690071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D7E8E00-41B6-4B7B-A68F-D3CA6C354197}">
      <dsp:nvSpPr>
        <dsp:cNvPr id="0" name=""/>
        <dsp:cNvSpPr/>
      </dsp:nvSpPr>
      <dsp:spPr>
        <a:xfrm>
          <a:off x="3924436" y="1919298"/>
          <a:ext cx="2776567" cy="481883"/>
        </a:xfrm>
        <a:custGeom>
          <a:avLst/>
          <a:gdLst/>
          <a:ahLst/>
          <a:cxnLst/>
          <a:rect l="0" t="0" r="0" b="0"/>
          <a:pathLst>
            <a:path>
              <a:moveTo>
                <a:pt x="0" y="0"/>
              </a:moveTo>
              <a:lnTo>
                <a:pt x="0" y="240941"/>
              </a:lnTo>
              <a:lnTo>
                <a:pt x="2776567" y="240941"/>
              </a:lnTo>
              <a:lnTo>
                <a:pt x="2776567" y="481883"/>
              </a:lnTo>
            </a:path>
          </a:pathLst>
        </a:custGeom>
        <a:noFill/>
        <a:ln w="9525" cap="flat" cmpd="sng" algn="ctr">
          <a:solidFill>
            <a:schemeClr val="accent5">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BA38747-18A4-4D0E-8E33-683CBEA87FDF}">
      <dsp:nvSpPr>
        <dsp:cNvPr id="0" name=""/>
        <dsp:cNvSpPr/>
      </dsp:nvSpPr>
      <dsp:spPr>
        <a:xfrm>
          <a:off x="3878716" y="1919298"/>
          <a:ext cx="91440" cy="481883"/>
        </a:xfrm>
        <a:custGeom>
          <a:avLst/>
          <a:gdLst/>
          <a:ahLst/>
          <a:cxnLst/>
          <a:rect l="0" t="0" r="0" b="0"/>
          <a:pathLst>
            <a:path>
              <a:moveTo>
                <a:pt x="45720" y="0"/>
              </a:moveTo>
              <a:lnTo>
                <a:pt x="45720" y="481883"/>
              </a:lnTo>
            </a:path>
          </a:pathLst>
        </a:custGeom>
        <a:noFill/>
        <a:ln w="9525" cap="flat" cmpd="sng" algn="ctr">
          <a:solidFill>
            <a:schemeClr val="accent5">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1F51E51-9285-428A-BE2D-9199211C9DB5}">
      <dsp:nvSpPr>
        <dsp:cNvPr id="0" name=""/>
        <dsp:cNvSpPr/>
      </dsp:nvSpPr>
      <dsp:spPr>
        <a:xfrm>
          <a:off x="1147868" y="1919298"/>
          <a:ext cx="2776567" cy="481883"/>
        </a:xfrm>
        <a:custGeom>
          <a:avLst/>
          <a:gdLst/>
          <a:ahLst/>
          <a:cxnLst/>
          <a:rect l="0" t="0" r="0" b="0"/>
          <a:pathLst>
            <a:path>
              <a:moveTo>
                <a:pt x="2776567" y="0"/>
              </a:moveTo>
              <a:lnTo>
                <a:pt x="2776567" y="240941"/>
              </a:lnTo>
              <a:lnTo>
                <a:pt x="0" y="240941"/>
              </a:lnTo>
              <a:lnTo>
                <a:pt x="0" y="481883"/>
              </a:lnTo>
            </a:path>
          </a:pathLst>
        </a:custGeom>
        <a:noFill/>
        <a:ln w="9525" cap="flat" cmpd="sng" algn="ctr">
          <a:solidFill>
            <a:schemeClr val="accent5">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354A607-D8EE-4ADE-9DD5-9BC686B867EC}">
      <dsp:nvSpPr>
        <dsp:cNvPr id="0" name=""/>
        <dsp:cNvSpPr/>
      </dsp:nvSpPr>
      <dsp:spPr>
        <a:xfrm>
          <a:off x="493310" y="771956"/>
          <a:ext cx="6862251" cy="1147341"/>
        </a:xfrm>
        <a:prstGeom prst="rect">
          <a:avLst/>
        </a:prstGeom>
        <a:gradFill flip="none" rotWithShape="0">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8100000" scaled="1"/>
          <a:tileRect/>
        </a:gradFill>
        <a:ln>
          <a:solidFill>
            <a:schemeClr val="accent1">
              <a:lumMod val="75000"/>
            </a:schemeClr>
          </a:solidFill>
        </a:ln>
        <a:effectLst>
          <a:outerShdw blurRad="50800" dist="38100" dir="14700000" algn="t"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s-MX" sz="4000" b="1" kern="1200" dirty="0" smtClean="0"/>
            <a:t>Nuevas Secretarías</a:t>
          </a:r>
          <a:endParaRPr lang="es-ES" sz="4000" b="1" kern="1200" dirty="0"/>
        </a:p>
      </dsp:txBody>
      <dsp:txXfrm>
        <a:off x="493310" y="771956"/>
        <a:ext cx="6862251" cy="1147341"/>
      </dsp:txXfrm>
    </dsp:sp>
    <dsp:sp modelId="{6B3C44BA-1C95-4F9F-8693-980D39CC12F1}">
      <dsp:nvSpPr>
        <dsp:cNvPr id="0" name=""/>
        <dsp:cNvSpPr/>
      </dsp:nvSpPr>
      <dsp:spPr>
        <a:xfrm>
          <a:off x="526" y="2401181"/>
          <a:ext cx="2294683" cy="1147341"/>
        </a:xfrm>
        <a:prstGeom prst="rect">
          <a:avLst/>
        </a:prstGeom>
        <a:gradFill flip="none" rotWithShape="0">
          <a:gsLst>
            <a:gs pos="0">
              <a:schemeClr val="accent1">
                <a:lumMod val="75000"/>
                <a:tint val="66000"/>
                <a:satMod val="160000"/>
              </a:schemeClr>
            </a:gs>
            <a:gs pos="50000">
              <a:schemeClr val="accent1">
                <a:lumMod val="75000"/>
                <a:tint val="44500"/>
                <a:satMod val="160000"/>
              </a:schemeClr>
            </a:gs>
            <a:gs pos="100000">
              <a:schemeClr val="accent1">
                <a:lumMod val="75000"/>
                <a:tint val="23500"/>
                <a:satMod val="160000"/>
              </a:schemeClr>
            </a:gs>
          </a:gsLst>
          <a:lin ang="13500000" scaled="1"/>
          <a:tileRect/>
        </a:gradFill>
        <a:ln>
          <a:solidFill>
            <a:schemeClr val="accent5">
              <a:lumMod val="60000"/>
              <a:lumOff val="40000"/>
            </a:schemeClr>
          </a:solidFill>
        </a:ln>
        <a:effectLst>
          <a:outerShdw blurRad="50800" dist="38100" dir="14700000" algn="t"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b="1" kern="1200" dirty="0" smtClean="0"/>
            <a:t>Secretaría de Medio Ambiente y Recursos Naturales</a:t>
          </a:r>
          <a:endParaRPr lang="es-ES" sz="2000" b="1" kern="1200" dirty="0"/>
        </a:p>
      </dsp:txBody>
      <dsp:txXfrm>
        <a:off x="526" y="2401181"/>
        <a:ext cx="2294683" cy="1147341"/>
      </dsp:txXfrm>
    </dsp:sp>
    <dsp:sp modelId="{FC265158-7AD2-4980-86AE-75D56A0E8BA8}">
      <dsp:nvSpPr>
        <dsp:cNvPr id="0" name=""/>
        <dsp:cNvSpPr/>
      </dsp:nvSpPr>
      <dsp:spPr>
        <a:xfrm>
          <a:off x="2777094" y="2401181"/>
          <a:ext cx="2294683" cy="1147341"/>
        </a:xfrm>
        <a:prstGeom prst="rect">
          <a:avLst/>
        </a:prstGeom>
        <a:gradFill flip="none" rotWithShape="1">
          <a:gsLst>
            <a:gs pos="0">
              <a:schemeClr val="accent1">
                <a:lumMod val="75000"/>
                <a:tint val="66000"/>
                <a:satMod val="160000"/>
              </a:schemeClr>
            </a:gs>
            <a:gs pos="50000">
              <a:schemeClr val="accent1">
                <a:lumMod val="75000"/>
                <a:tint val="44500"/>
                <a:satMod val="160000"/>
              </a:schemeClr>
            </a:gs>
            <a:gs pos="100000">
              <a:schemeClr val="accent1">
                <a:lumMod val="75000"/>
                <a:tint val="23500"/>
                <a:satMod val="160000"/>
              </a:schemeClr>
            </a:gs>
          </a:gsLst>
          <a:lin ang="2700000" scaled="1"/>
          <a:tileRect/>
        </a:gradFill>
        <a:ln>
          <a:solidFill>
            <a:schemeClr val="accent5">
              <a:lumMod val="60000"/>
              <a:lumOff val="40000"/>
            </a:schemeClr>
          </a:solidFill>
        </a:ln>
        <a:effectLst>
          <a:outerShdw blurRad="50800" dist="38100" dir="14700000" algn="t"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b="1" kern="1200" dirty="0" smtClean="0"/>
            <a:t>Secretaria de La Cultura</a:t>
          </a:r>
          <a:endParaRPr lang="es-ES" sz="2000" b="1" kern="1200" dirty="0"/>
        </a:p>
      </dsp:txBody>
      <dsp:txXfrm>
        <a:off x="2777094" y="2401181"/>
        <a:ext cx="2294683" cy="1147341"/>
      </dsp:txXfrm>
    </dsp:sp>
    <dsp:sp modelId="{080C57A5-67BA-4805-9DA1-4AA86E75F70C}">
      <dsp:nvSpPr>
        <dsp:cNvPr id="0" name=""/>
        <dsp:cNvSpPr/>
      </dsp:nvSpPr>
      <dsp:spPr>
        <a:xfrm>
          <a:off x="5553661" y="2401181"/>
          <a:ext cx="2294683" cy="1147341"/>
        </a:xfrm>
        <a:prstGeom prst="rect">
          <a:avLst/>
        </a:prstGeom>
        <a:gradFill flip="none" rotWithShape="0">
          <a:gsLst>
            <a:gs pos="0">
              <a:schemeClr val="accent1">
                <a:lumMod val="75000"/>
                <a:tint val="66000"/>
                <a:satMod val="160000"/>
              </a:schemeClr>
            </a:gs>
            <a:gs pos="50000">
              <a:schemeClr val="accent1">
                <a:lumMod val="75000"/>
                <a:tint val="44500"/>
                <a:satMod val="160000"/>
              </a:schemeClr>
            </a:gs>
            <a:gs pos="100000">
              <a:schemeClr val="accent1">
                <a:lumMod val="75000"/>
                <a:tint val="23500"/>
                <a:satMod val="160000"/>
              </a:schemeClr>
            </a:gs>
          </a:gsLst>
          <a:path path="circle">
            <a:fillToRect l="50000" t="50000" r="50000" b="50000"/>
          </a:path>
          <a:tileRect/>
        </a:gradFill>
        <a:ln>
          <a:solidFill>
            <a:schemeClr val="accent5">
              <a:lumMod val="60000"/>
              <a:lumOff val="40000"/>
            </a:schemeClr>
          </a:solidFill>
        </a:ln>
        <a:effectLst>
          <a:outerShdw blurRad="50800" dist="38100" dir="14700000" algn="t"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MX" sz="2000" b="1" kern="1200" dirty="0" smtClean="0"/>
            <a:t>Secretaria de la Juventud</a:t>
          </a:r>
          <a:endParaRPr lang="es-ES" sz="2000" b="1" kern="1200" dirty="0"/>
        </a:p>
      </dsp:txBody>
      <dsp:txXfrm>
        <a:off x="5553661" y="2401181"/>
        <a:ext cx="2294683" cy="1147341"/>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D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CED7C2-3233-433C-BBC9-5D62D05E868C}" type="datetimeFigureOut">
              <a:rPr lang="es-DO" smtClean="0"/>
              <a:pPr/>
              <a:t>08/12/2010</a:t>
            </a:fld>
            <a:endParaRPr lang="es-D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D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D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D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8D94CE-569A-42B2-8898-FB30C27595A7}" type="slidenum">
              <a:rPr lang="es-DO" smtClean="0"/>
              <a:pPr/>
              <a:t>‹Nº›</a:t>
            </a:fld>
            <a:endParaRPr lang="es-D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DO" dirty="0"/>
          </a:p>
        </p:txBody>
      </p:sp>
      <p:sp>
        <p:nvSpPr>
          <p:cNvPr id="4" name="3 Marcador de número de diapositiva"/>
          <p:cNvSpPr>
            <a:spLocks noGrp="1"/>
          </p:cNvSpPr>
          <p:nvPr>
            <p:ph type="sldNum" sz="quarter" idx="10"/>
          </p:nvPr>
        </p:nvSpPr>
        <p:spPr/>
        <p:txBody>
          <a:bodyPr/>
          <a:lstStyle/>
          <a:p>
            <a:fld id="{768D94CE-569A-42B2-8898-FB30C27595A7}" type="slidenum">
              <a:rPr lang="es-DO" smtClean="0"/>
              <a:pPr/>
              <a:t>1</a:t>
            </a:fld>
            <a:endParaRPr lang="es-D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DO" dirty="0"/>
          </a:p>
        </p:txBody>
      </p:sp>
      <p:sp>
        <p:nvSpPr>
          <p:cNvPr id="4" name="3 Marcador de número de diapositiva"/>
          <p:cNvSpPr>
            <a:spLocks noGrp="1"/>
          </p:cNvSpPr>
          <p:nvPr>
            <p:ph type="sldNum" sz="quarter" idx="10"/>
          </p:nvPr>
        </p:nvSpPr>
        <p:spPr/>
        <p:txBody>
          <a:bodyPr/>
          <a:lstStyle/>
          <a:p>
            <a:fld id="{768D94CE-569A-42B2-8898-FB30C27595A7}" type="slidenum">
              <a:rPr lang="es-DO" smtClean="0"/>
              <a:pPr/>
              <a:t>2</a:t>
            </a:fld>
            <a:endParaRPr lang="es-D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4" y="5254284"/>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9"/>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7"/>
            <a:ext cx="5791200" cy="365125"/>
          </a:xfrm>
        </p:spPr>
        <p:txBody>
          <a:bodyPr tIns="0" bIns="0" anchor="t"/>
          <a:lstStyle>
            <a:lvl1pPr algn="r">
              <a:defRPr sz="1000"/>
            </a:lvl1pPr>
          </a:lstStyle>
          <a:p>
            <a:fld id="{7080F8A8-0B56-4F7D-9775-AFEA03F20CD7}" type="datetimeFigureOut">
              <a:rPr lang="es-ES" smtClean="0"/>
              <a:pPr/>
              <a:t>08/12/2010</a:t>
            </a:fld>
            <a:endParaRPr lang="es-ES"/>
          </a:p>
        </p:txBody>
      </p:sp>
      <p:sp>
        <p:nvSpPr>
          <p:cNvPr id="17" name="16 Marcador de pie de página"/>
          <p:cNvSpPr>
            <a:spLocks noGrp="1"/>
          </p:cNvSpPr>
          <p:nvPr>
            <p:ph type="ftr" sz="quarter" idx="11"/>
          </p:nvPr>
        </p:nvSpPr>
        <p:spPr>
          <a:xfrm>
            <a:off x="1371600" y="5650705"/>
            <a:ext cx="5791200" cy="365125"/>
          </a:xfrm>
        </p:spPr>
        <p:txBody>
          <a:bodyPr tIns="0" bIns="0" anchor="b"/>
          <a:lstStyle>
            <a:lvl1pPr algn="r">
              <a:defRPr sz="1100"/>
            </a:lvl1pPr>
          </a:lstStyle>
          <a:p>
            <a:endParaRPr lang="es-ES"/>
          </a:p>
        </p:txBody>
      </p:sp>
      <p:sp>
        <p:nvSpPr>
          <p:cNvPr id="29" name="28 Marcador de número de diapositiva"/>
          <p:cNvSpPr>
            <a:spLocks noGrp="1"/>
          </p:cNvSpPr>
          <p:nvPr>
            <p:ph type="sldNum" sz="quarter" idx="12"/>
          </p:nvPr>
        </p:nvSpPr>
        <p:spPr>
          <a:xfrm>
            <a:off x="8392247" y="5752308"/>
            <a:ext cx="502920" cy="365125"/>
          </a:xfrm>
        </p:spPr>
        <p:txBody>
          <a:bodyPr anchor="ctr"/>
          <a:lstStyle>
            <a:lvl1pPr algn="ctr">
              <a:defRPr sz="1300">
                <a:solidFill>
                  <a:srgbClr val="FFFFFF"/>
                </a:solidFill>
              </a:defRPr>
            </a:lvl1pPr>
          </a:lstStyle>
          <a:p>
            <a:fld id="{0C41BDD2-356C-4695-BA34-37D56A6B7F2D}"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080F8A8-0B56-4F7D-9775-AFEA03F20CD7}" type="datetimeFigureOut">
              <a:rPr lang="es-ES" smtClean="0"/>
              <a:pPr/>
              <a:t>08/12/2010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C41BDD2-356C-4695-BA34-37D56A6B7F2D}"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080F8A8-0B56-4F7D-9775-AFEA03F20CD7}" type="datetimeFigureOut">
              <a:rPr lang="es-ES" smtClean="0"/>
              <a:pPr/>
              <a:t>08/12/2010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C41BDD2-356C-4695-BA34-37D56A6B7F2D}"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7080F8A8-0B56-4F7D-9775-AFEA03F20CD7}" type="datetimeFigureOut">
              <a:rPr lang="es-ES" smtClean="0"/>
              <a:pPr/>
              <a:t>08/12/2010</a:t>
            </a:fld>
            <a:endParaRPr lang="es-ES"/>
          </a:p>
        </p:txBody>
      </p:sp>
      <p:sp>
        <p:nvSpPr>
          <p:cNvPr id="5" name="4 Marcador de pie de página"/>
          <p:cNvSpPr>
            <a:spLocks noGrp="1"/>
          </p:cNvSpPr>
          <p:nvPr>
            <p:ph type="ftr" sz="quarter" idx="11"/>
          </p:nvPr>
        </p:nvSpPr>
        <p:spPr>
          <a:xfrm>
            <a:off x="457200" y="6480970"/>
            <a:ext cx="4260056" cy="300831"/>
          </a:xfrm>
        </p:spPr>
        <p:txBody>
          <a:bodyPr/>
          <a:lstStyle/>
          <a:p>
            <a:endParaRPr lang="es-ES"/>
          </a:p>
        </p:txBody>
      </p:sp>
      <p:sp>
        <p:nvSpPr>
          <p:cNvPr id="6" name="5 Marcador de número de diapositiva"/>
          <p:cNvSpPr>
            <a:spLocks noGrp="1"/>
          </p:cNvSpPr>
          <p:nvPr>
            <p:ph type="sldNum" sz="quarter" idx="12"/>
          </p:nvPr>
        </p:nvSpPr>
        <p:spPr/>
        <p:txBody>
          <a:bodyPr/>
          <a:lstStyle/>
          <a:p>
            <a:fld id="{0C41BDD2-356C-4695-BA34-37D56A6B7F2D}"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5" y="7035"/>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4" y="309491"/>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7080F8A8-0B56-4F7D-9775-AFEA03F20CD7}" type="datetimeFigureOut">
              <a:rPr lang="es-ES" smtClean="0"/>
              <a:pPr/>
              <a:t>08/12/2010</a:t>
            </a:fld>
            <a:endParaRPr lang="es-ES"/>
          </a:p>
        </p:txBody>
      </p:sp>
      <p:sp>
        <p:nvSpPr>
          <p:cNvPr id="5" name="4 Marcador de pie de página"/>
          <p:cNvSpPr>
            <a:spLocks noGrp="1"/>
          </p:cNvSpPr>
          <p:nvPr>
            <p:ph type="ftr" sz="quarter" idx="11"/>
          </p:nvPr>
        </p:nvSpPr>
        <p:spPr>
          <a:xfrm>
            <a:off x="2619376" y="6480970"/>
            <a:ext cx="4260056" cy="300831"/>
          </a:xfrm>
        </p:spPr>
        <p:txBody>
          <a:bodyPr/>
          <a:lstStyle/>
          <a:p>
            <a:endParaRPr lang="es-ES"/>
          </a:p>
        </p:txBody>
      </p:sp>
      <p:sp>
        <p:nvSpPr>
          <p:cNvPr id="6" name="5 Marcador de número de diapositiva"/>
          <p:cNvSpPr>
            <a:spLocks noGrp="1"/>
          </p:cNvSpPr>
          <p:nvPr>
            <p:ph type="sldNum" sz="quarter" idx="12"/>
          </p:nvPr>
        </p:nvSpPr>
        <p:spPr>
          <a:xfrm>
            <a:off x="8451056" y="809624"/>
            <a:ext cx="502920" cy="300831"/>
          </a:xfrm>
        </p:spPr>
        <p:txBody>
          <a:bodyPr/>
          <a:lstStyle/>
          <a:p>
            <a:fld id="{0C41BDD2-356C-4695-BA34-37D56A6B7F2D}" type="slidenum">
              <a:rPr lang="es-ES" smtClean="0"/>
              <a:pPr/>
              <a:t>‹Nº›</a:t>
            </a:fld>
            <a:endParaRPr lang="es-ES"/>
          </a:p>
        </p:txBody>
      </p:sp>
      <p:cxnSp>
        <p:nvCxnSpPr>
          <p:cNvPr id="11" name="10 Conector recto"/>
          <p:cNvCxnSpPr/>
          <p:nvPr/>
        </p:nvCxnSpPr>
        <p:spPr>
          <a:xfrm rot="10800000">
            <a:off x="6468795"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1" y="7034"/>
            <a:ext cx="9136967"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5"/>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8"/>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8"/>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7080F8A8-0B56-4F7D-9775-AFEA03F20CD7}" type="datetimeFigureOut">
              <a:rPr lang="es-ES" smtClean="0"/>
              <a:pPr/>
              <a:t>08/12/2010</a:t>
            </a:fld>
            <a:endParaRPr lang="es-ES"/>
          </a:p>
        </p:txBody>
      </p:sp>
      <p:sp>
        <p:nvSpPr>
          <p:cNvPr id="6" name="5 Marcador de pie de página"/>
          <p:cNvSpPr>
            <a:spLocks noGrp="1"/>
          </p:cNvSpPr>
          <p:nvPr>
            <p:ph type="ftr" sz="quarter" idx="11"/>
          </p:nvPr>
        </p:nvSpPr>
        <p:spPr>
          <a:xfrm>
            <a:off x="457200" y="6480969"/>
            <a:ext cx="4260056" cy="301752"/>
          </a:xfrm>
        </p:spPr>
        <p:txBody>
          <a:bodyPr/>
          <a:lstStyle/>
          <a:p>
            <a:endParaRPr lang="es-ES"/>
          </a:p>
        </p:txBody>
      </p:sp>
      <p:sp>
        <p:nvSpPr>
          <p:cNvPr id="7" name="6 Marcador de número de diapositiva"/>
          <p:cNvSpPr>
            <a:spLocks noGrp="1"/>
          </p:cNvSpPr>
          <p:nvPr>
            <p:ph type="sldNum" sz="quarter" idx="12"/>
          </p:nvPr>
        </p:nvSpPr>
        <p:spPr>
          <a:xfrm>
            <a:off x="7589520" y="6480969"/>
            <a:ext cx="502920" cy="301752"/>
          </a:xfrm>
        </p:spPr>
        <p:txBody>
          <a:bodyPr/>
          <a:lstStyle/>
          <a:p>
            <a:fld id="{0C41BDD2-356C-4695-BA34-37D56A6B7F2D}"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9"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7"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7"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29"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29"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7080F8A8-0B56-4F7D-9775-AFEA03F20CD7}" type="datetimeFigureOut">
              <a:rPr lang="es-ES" smtClean="0"/>
              <a:pPr/>
              <a:t>08/12/2010</a:t>
            </a:fld>
            <a:endParaRPr lang="es-ES"/>
          </a:p>
        </p:txBody>
      </p:sp>
      <p:sp>
        <p:nvSpPr>
          <p:cNvPr id="8" name="7 Marcador de pie de página"/>
          <p:cNvSpPr>
            <a:spLocks noGrp="1"/>
          </p:cNvSpPr>
          <p:nvPr>
            <p:ph type="ftr" sz="quarter" idx="11"/>
          </p:nvPr>
        </p:nvSpPr>
        <p:spPr>
          <a:xfrm>
            <a:off x="457200" y="6480969"/>
            <a:ext cx="4261104" cy="301752"/>
          </a:xfrm>
        </p:spPr>
        <p:txBody>
          <a:bodyPr/>
          <a:lstStyle/>
          <a:p>
            <a:endParaRPr lang="es-ES"/>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0C41BDD2-356C-4695-BA34-37D56A6B7F2D}"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080F8A8-0B56-4F7D-9775-AFEA03F20CD7}" type="datetimeFigureOut">
              <a:rPr lang="es-ES" smtClean="0"/>
              <a:pPr/>
              <a:t>08/12/2010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0C41BDD2-356C-4695-BA34-37D56A6B7F2D}"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7080F8A8-0B56-4F7D-9775-AFEA03F20CD7}" type="datetimeFigureOut">
              <a:rPr lang="es-ES" smtClean="0"/>
              <a:pPr/>
              <a:t>08/12/2010</a:t>
            </a:fld>
            <a:endParaRPr lang="es-ES"/>
          </a:p>
        </p:txBody>
      </p:sp>
      <p:sp>
        <p:nvSpPr>
          <p:cNvPr id="3" name="2 Marcador de pie de página"/>
          <p:cNvSpPr>
            <a:spLocks noGrp="1"/>
          </p:cNvSpPr>
          <p:nvPr>
            <p:ph type="ftr" sz="quarter" idx="11"/>
          </p:nvPr>
        </p:nvSpPr>
        <p:spPr>
          <a:xfrm>
            <a:off x="457200" y="6481891"/>
            <a:ext cx="4260056" cy="300831"/>
          </a:xfrm>
        </p:spPr>
        <p:txBody>
          <a:bodyPr/>
          <a:lstStyle/>
          <a:p>
            <a:endParaRPr lang="es-ES"/>
          </a:p>
        </p:txBody>
      </p:sp>
      <p:sp>
        <p:nvSpPr>
          <p:cNvPr id="4" name="3 Marcador de número de diapositiva"/>
          <p:cNvSpPr>
            <a:spLocks noGrp="1"/>
          </p:cNvSpPr>
          <p:nvPr>
            <p:ph type="sldNum" sz="quarter" idx="12"/>
          </p:nvPr>
        </p:nvSpPr>
        <p:spPr>
          <a:xfrm>
            <a:off x="7589520" y="6480969"/>
            <a:ext cx="502920" cy="301752"/>
          </a:xfrm>
        </p:spPr>
        <p:txBody>
          <a:bodyPr/>
          <a:lstStyle/>
          <a:p>
            <a:fld id="{0C41BDD2-356C-4695-BA34-37D56A6B7F2D}"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1"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7080F8A8-0B56-4F7D-9775-AFEA03F20CD7}" type="datetimeFigureOut">
              <a:rPr lang="es-ES" smtClean="0"/>
              <a:pPr/>
              <a:t>08/12/2010</a:t>
            </a:fld>
            <a:endParaRPr lang="es-ES"/>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0C41BDD2-356C-4695-BA34-37D56A6B7F2D}"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7080F8A8-0B56-4F7D-9775-AFEA03F20CD7}" type="datetimeFigureOut">
              <a:rPr lang="es-ES" smtClean="0"/>
              <a:pPr/>
              <a:t>08/12/2010</a:t>
            </a:fld>
            <a:endParaRPr lang="es-ES"/>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0C41BDD2-356C-4695-BA34-37D56A6B7F2D}"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5" y="14069"/>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1" y="7034"/>
            <a:ext cx="9136967"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5"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080F8A8-0B56-4F7D-9775-AFEA03F20CD7}" type="datetimeFigureOut">
              <a:rPr lang="es-ES" smtClean="0"/>
              <a:pPr/>
              <a:t>08/12/2010</a:t>
            </a:fld>
            <a:endParaRPr lang="es-ES"/>
          </a:p>
        </p:txBody>
      </p:sp>
      <p:sp>
        <p:nvSpPr>
          <p:cNvPr id="3" name="2 Marcador de pie de página"/>
          <p:cNvSpPr>
            <a:spLocks noGrp="1"/>
          </p:cNvSpPr>
          <p:nvPr>
            <p:ph type="ftr" sz="quarter" idx="3"/>
          </p:nvPr>
        </p:nvSpPr>
        <p:spPr>
          <a:xfrm>
            <a:off x="457200" y="6481891"/>
            <a:ext cx="4260056" cy="300831"/>
          </a:xfrm>
          <a:prstGeom prst="rect">
            <a:avLst/>
          </a:prstGeom>
        </p:spPr>
        <p:txBody>
          <a:bodyPr vert="horz" anchor="b"/>
          <a:lstStyle>
            <a:lvl1pPr algn="r" eaLnBrk="1" latinLnBrk="0" hangingPunct="1">
              <a:defRPr kumimoji="0" sz="1000">
                <a:solidFill>
                  <a:schemeClr val="tx1"/>
                </a:solidFill>
              </a:defRPr>
            </a:lvl1pPr>
          </a:lstStyle>
          <a:p>
            <a:endParaRPr lang="es-ES"/>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C41BDD2-356C-4695-BA34-37D56A6B7F2D}"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file:///C:\Documents%20and%20Settings\Administrador\Escritorio\La%20Academia%20CD%20009%20-%2014%20-%20Pista%20-%20Suave.wav" TargetMode="External"/><Relationship Id="rId1" Type="http://schemas.openxmlformats.org/officeDocument/2006/relationships/tags" Target="../tags/tag1.xml"/><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Título"/>
          <p:cNvSpPr>
            <a:spLocks noGrp="1"/>
          </p:cNvSpPr>
          <p:nvPr>
            <p:ph type="ctrTitle"/>
          </p:nvPr>
        </p:nvSpPr>
        <p:spPr>
          <a:xfrm>
            <a:off x="0" y="332656"/>
            <a:ext cx="8820472" cy="761530"/>
          </a:xfrm>
        </p:spPr>
        <p:txBody>
          <a:bodyPr>
            <a:normAutofit/>
          </a:bodyPr>
          <a:lstStyle/>
          <a:p>
            <a:r>
              <a:rPr lang="es-DO" sz="3600" b="1" dirty="0" smtClean="0"/>
              <a:t>Liceo Francisco del Rosario Sánchez</a:t>
            </a:r>
            <a:endParaRPr lang="es-DO" sz="3600" b="1" dirty="0"/>
          </a:p>
        </p:txBody>
      </p:sp>
      <p:sp>
        <p:nvSpPr>
          <p:cNvPr id="20" name="19 Rectángulo"/>
          <p:cNvSpPr/>
          <p:nvPr/>
        </p:nvSpPr>
        <p:spPr>
          <a:xfrm>
            <a:off x="1043608" y="1916832"/>
            <a:ext cx="6912768" cy="3323987"/>
          </a:xfrm>
          <a:prstGeom prst="rect">
            <a:avLst/>
          </a:prstGeom>
          <a:noFill/>
        </p:spPr>
        <p:txBody>
          <a:bodyPr wrap="square" lIns="91440" tIns="45720" rIns="91440" bIns="45720">
            <a:spAutoFit/>
          </a:bodyPr>
          <a:lstStyle/>
          <a:p>
            <a:pPr algn="ctr"/>
            <a:r>
              <a:rPr lang="es-ES" sz="13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4TO C </a:t>
            </a:r>
            <a:r>
              <a:rPr lang="es-ES" sz="7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Matutino</a:t>
            </a:r>
            <a:endParaRPr lang="es-ES" sz="13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21" name="20 Rectángulo"/>
          <p:cNvSpPr/>
          <p:nvPr/>
        </p:nvSpPr>
        <p:spPr>
          <a:xfrm>
            <a:off x="1691680" y="1628800"/>
            <a:ext cx="5618847" cy="923330"/>
          </a:xfrm>
          <a:prstGeom prst="rect">
            <a:avLst/>
          </a:prstGeom>
          <a:noFill/>
        </p:spPr>
        <p:txBody>
          <a:bodyPr wrap="non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Robert Melo #25</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22" name="21 Rectángulo"/>
          <p:cNvSpPr/>
          <p:nvPr/>
        </p:nvSpPr>
        <p:spPr>
          <a:xfrm>
            <a:off x="1691680" y="1556792"/>
            <a:ext cx="5907386" cy="923330"/>
          </a:xfrm>
          <a:prstGeom prst="rect">
            <a:avLst/>
          </a:prstGeom>
          <a:noFill/>
        </p:spPr>
        <p:txBody>
          <a:bodyPr wrap="non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Abel Payano #30</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23" name="22 Rectángulo"/>
          <p:cNvSpPr/>
          <p:nvPr/>
        </p:nvSpPr>
        <p:spPr>
          <a:xfrm>
            <a:off x="753218" y="1556792"/>
            <a:ext cx="7845417" cy="923330"/>
          </a:xfrm>
          <a:prstGeom prst="rect">
            <a:avLst/>
          </a:prstGeom>
          <a:noFill/>
        </p:spPr>
        <p:txBody>
          <a:bodyPr wrap="non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Luis Manuel Castro #12</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7" name="6 Rectángulo"/>
          <p:cNvSpPr/>
          <p:nvPr/>
        </p:nvSpPr>
        <p:spPr>
          <a:xfrm>
            <a:off x="1619672" y="2132856"/>
            <a:ext cx="6545318" cy="923330"/>
          </a:xfrm>
          <a:prstGeom prst="rect">
            <a:avLst/>
          </a:prstGeom>
          <a:noFill/>
        </p:spPr>
        <p:txBody>
          <a:bodyPr wrap="none" lIns="91440" tIns="45720" rIns="91440" bIns="45720">
            <a:spAutoFit/>
          </a:bodyPr>
          <a:lstStyle/>
          <a:p>
            <a:pPr algn="ctr"/>
            <a:r>
              <a:rPr lang="es-E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Licda. </a:t>
            </a:r>
            <a:r>
              <a:rPr lang="es-E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Alba Castillo</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8" name="7 Rectángulo"/>
          <p:cNvSpPr/>
          <p:nvPr/>
        </p:nvSpPr>
        <p:spPr>
          <a:xfrm>
            <a:off x="1357290" y="2214554"/>
            <a:ext cx="6912768" cy="132343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8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PRESENTAN</a:t>
            </a:r>
            <a:endParaRPr lang="es-ES" sz="4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9" name="La Academia CD 009 - 14 - Pista - Suave.wav">
            <a:hlinkClick r:id="" action="ppaction://media"/>
          </p:cNvPr>
          <p:cNvPicPr>
            <a:picLocks noRot="1" noChangeAspect="1"/>
          </p:cNvPicPr>
          <p:nvPr>
            <a:audioFile r:link="rId2"/>
          </p:nvPr>
        </p:nvPicPr>
        <p:blipFill>
          <a:blip r:embed="rId5"/>
          <a:stretch>
            <a:fillRect/>
          </a:stretch>
        </p:blipFill>
        <p:spPr>
          <a:xfrm>
            <a:off x="4419600" y="3276600"/>
            <a:ext cx="304800" cy="304800"/>
          </a:xfrm>
          <a:prstGeom prst="rect">
            <a:avLst/>
          </a:prstGeom>
        </p:spPr>
      </p:pic>
    </p:spTree>
    <p:custDataLst>
      <p:tags r:id="rId1"/>
    </p:custDataLst>
  </p:cSld>
  <p:clrMapOvr>
    <a:masterClrMapping/>
  </p:clrMapOvr>
  <p:transition advClick="0" advTm="1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41" presetClass="entr" presetSubtype="0" fill="hold" grpId="0" nodeType="clickEffect">
                                  <p:stCondLst>
                                    <p:cond delay="0"/>
                                  </p:stCondLst>
                                  <p:iterate type="lt">
                                    <p:tmPct val="10000"/>
                                  </p:iterate>
                                  <p:childTnLst>
                                    <p:set>
                                      <p:cBhvr>
                                        <p:cTn id="10" dur="1" fill="hold">
                                          <p:stCondLst>
                                            <p:cond delay="0"/>
                                          </p:stCondLst>
                                        </p:cTn>
                                        <p:tgtEl>
                                          <p:spTgt spid="20"/>
                                        </p:tgtEl>
                                        <p:attrNameLst>
                                          <p:attrName>style.visibility</p:attrName>
                                        </p:attrNameLst>
                                      </p:cBhvr>
                                      <p:to>
                                        <p:strVal val="visible"/>
                                      </p:to>
                                    </p:set>
                                    <p:anim calcmode="lin" valueType="num">
                                      <p:cBhvr>
                                        <p:cTn id="11" dur="10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2" dur="1000" fill="hold"/>
                                        <p:tgtEl>
                                          <p:spTgt spid="20"/>
                                        </p:tgtEl>
                                        <p:attrNameLst>
                                          <p:attrName>ppt_y</p:attrName>
                                        </p:attrNameLst>
                                      </p:cBhvr>
                                      <p:tavLst>
                                        <p:tav tm="0">
                                          <p:val>
                                            <p:strVal val="#ppt_y"/>
                                          </p:val>
                                        </p:tav>
                                        <p:tav tm="100000">
                                          <p:val>
                                            <p:strVal val="#ppt_y"/>
                                          </p:val>
                                        </p:tav>
                                      </p:tavLst>
                                    </p:anim>
                                    <p:anim calcmode="lin" valueType="num">
                                      <p:cBhvr>
                                        <p:cTn id="13" dur="10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4" dur="10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1000" tmFilter="0,0; .5, 1; 1, 1"/>
                                        <p:tgtEl>
                                          <p:spTgt spid="20"/>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xit" presetSubtype="4" fill="hold" grpId="1" nodeType="clickEffect">
                                  <p:stCondLst>
                                    <p:cond delay="0"/>
                                  </p:stCondLst>
                                  <p:iterate type="lt">
                                    <p:tmPct val="0"/>
                                  </p:iterate>
                                  <p:childTnLst>
                                    <p:animEffect transition="out" filter="slide(fromBottom)">
                                      <p:cBhvr>
                                        <p:cTn id="19" dur="3000"/>
                                        <p:tgtEl>
                                          <p:spTgt spid="20"/>
                                        </p:tgtEl>
                                      </p:cBhvr>
                                    </p:animEffect>
                                    <p:set>
                                      <p:cBhvr>
                                        <p:cTn id="20" dur="1" fill="hold">
                                          <p:stCondLst>
                                            <p:cond delay="2999"/>
                                          </p:stCondLst>
                                        </p:cTn>
                                        <p:tgtEl>
                                          <p:spTgt spid="20"/>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3000"/>
                                        <p:tgtEl>
                                          <p:spTgt spid="23"/>
                                        </p:tgtEl>
                                      </p:cBhvr>
                                    </p:animEffect>
                                    <p:anim calcmode="lin" valueType="num">
                                      <p:cBhvr>
                                        <p:cTn id="26" dur="3000" fill="hold"/>
                                        <p:tgtEl>
                                          <p:spTgt spid="23"/>
                                        </p:tgtEl>
                                        <p:attrNameLst>
                                          <p:attrName>ppt_x</p:attrName>
                                        </p:attrNameLst>
                                      </p:cBhvr>
                                      <p:tavLst>
                                        <p:tav tm="0">
                                          <p:val>
                                            <p:strVal val="#ppt_x"/>
                                          </p:val>
                                        </p:tav>
                                        <p:tav tm="100000">
                                          <p:val>
                                            <p:strVal val="#ppt_x"/>
                                          </p:val>
                                        </p:tav>
                                      </p:tavLst>
                                    </p:anim>
                                    <p:anim calcmode="lin" valueType="num">
                                      <p:cBhvr>
                                        <p:cTn id="27" dur="3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5" presetClass="exit" presetSubtype="0" fill="hold" grpId="1" nodeType="clickEffect">
                                  <p:stCondLst>
                                    <p:cond delay="0"/>
                                  </p:stCondLst>
                                  <p:childTnLst>
                                    <p:anim calcmode="lin" valueType="num">
                                      <p:cBhvr>
                                        <p:cTn id="31" dur="3000"/>
                                        <p:tgtEl>
                                          <p:spTgt spid="23"/>
                                        </p:tgtEl>
                                        <p:attrNameLst>
                                          <p:attrName>ppt_w</p:attrName>
                                        </p:attrNameLst>
                                      </p:cBhvr>
                                      <p:tavLst>
                                        <p:tav tm="0">
                                          <p:val>
                                            <p:strVal val="ppt_w"/>
                                          </p:val>
                                        </p:tav>
                                        <p:tav tm="100000">
                                          <p:val>
                                            <p:strVal val="ppt_w*0.70"/>
                                          </p:val>
                                        </p:tav>
                                      </p:tavLst>
                                    </p:anim>
                                    <p:anim calcmode="lin" valueType="num">
                                      <p:cBhvr>
                                        <p:cTn id="32" dur="3000"/>
                                        <p:tgtEl>
                                          <p:spTgt spid="23"/>
                                        </p:tgtEl>
                                        <p:attrNameLst>
                                          <p:attrName>ppt_h</p:attrName>
                                        </p:attrNameLst>
                                      </p:cBhvr>
                                      <p:tavLst>
                                        <p:tav tm="0">
                                          <p:val>
                                            <p:strVal val="ppt_h"/>
                                          </p:val>
                                        </p:tav>
                                        <p:tav tm="100000">
                                          <p:val>
                                            <p:strVal val="ppt_h"/>
                                          </p:val>
                                        </p:tav>
                                      </p:tavLst>
                                    </p:anim>
                                    <p:animEffect transition="out" filter="fade">
                                      <p:cBhvr>
                                        <p:cTn id="33" dur="3000"/>
                                        <p:tgtEl>
                                          <p:spTgt spid="23"/>
                                        </p:tgtEl>
                                      </p:cBhvr>
                                    </p:animEffect>
                                    <p:set>
                                      <p:cBhvr>
                                        <p:cTn id="34" dur="1" fill="hold">
                                          <p:stCondLst>
                                            <p:cond delay="2999"/>
                                          </p:stCondLst>
                                        </p:cTn>
                                        <p:tgtEl>
                                          <p:spTgt spid="23"/>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41" presetClass="entr" presetSubtype="0" fill="hold" grpId="0" nodeType="clickEffect">
                                  <p:stCondLst>
                                    <p:cond delay="0"/>
                                  </p:stCondLst>
                                  <p:iterate type="lt">
                                    <p:tmPct val="10000"/>
                                  </p:iterate>
                                  <p:childTnLst>
                                    <p:set>
                                      <p:cBhvr>
                                        <p:cTn id="38" dur="1" fill="hold">
                                          <p:stCondLst>
                                            <p:cond delay="0"/>
                                          </p:stCondLst>
                                        </p:cTn>
                                        <p:tgtEl>
                                          <p:spTgt spid="21"/>
                                        </p:tgtEl>
                                        <p:attrNameLst>
                                          <p:attrName>style.visibility</p:attrName>
                                        </p:attrNameLst>
                                      </p:cBhvr>
                                      <p:to>
                                        <p:strVal val="visible"/>
                                      </p:to>
                                    </p:set>
                                    <p:anim calcmode="lin" valueType="num">
                                      <p:cBhvr>
                                        <p:cTn id="39" dur="20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40" dur="2000" fill="hold"/>
                                        <p:tgtEl>
                                          <p:spTgt spid="21"/>
                                        </p:tgtEl>
                                        <p:attrNameLst>
                                          <p:attrName>ppt_y</p:attrName>
                                        </p:attrNameLst>
                                      </p:cBhvr>
                                      <p:tavLst>
                                        <p:tav tm="0">
                                          <p:val>
                                            <p:strVal val="#ppt_y"/>
                                          </p:val>
                                        </p:tav>
                                        <p:tav tm="100000">
                                          <p:val>
                                            <p:strVal val="#ppt_y"/>
                                          </p:val>
                                        </p:tav>
                                      </p:tavLst>
                                    </p:anim>
                                    <p:anim calcmode="lin" valueType="num">
                                      <p:cBhvr>
                                        <p:cTn id="41" dur="20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42" dur="20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43" dur="2000" tmFilter="0,0; .5, 1; 1, 1"/>
                                        <p:tgtEl>
                                          <p:spTgt spid="21"/>
                                        </p:tgtEl>
                                      </p:cBhvr>
                                    </p:animEffect>
                                  </p:childTnLst>
                                </p:cTn>
                              </p:par>
                            </p:childTnLst>
                          </p:cTn>
                        </p:par>
                      </p:childTnLst>
                    </p:cTn>
                  </p:par>
                  <p:par>
                    <p:cTn id="44" fill="hold">
                      <p:stCondLst>
                        <p:cond delay="indefinite"/>
                      </p:stCondLst>
                      <p:childTnLst>
                        <p:par>
                          <p:cTn id="45" fill="hold">
                            <p:stCondLst>
                              <p:cond delay="0"/>
                            </p:stCondLst>
                            <p:childTnLst>
                              <p:par>
                                <p:cTn id="46" presetID="49" presetClass="exit" presetSubtype="0" accel="100000" fill="hold" grpId="1" nodeType="clickEffect">
                                  <p:stCondLst>
                                    <p:cond delay="0"/>
                                  </p:stCondLst>
                                  <p:iterate type="lt">
                                    <p:tmPct val="0"/>
                                  </p:iterate>
                                  <p:childTnLst>
                                    <p:anim calcmode="lin" valueType="num">
                                      <p:cBhvr>
                                        <p:cTn id="47" dur="1000"/>
                                        <p:tgtEl>
                                          <p:spTgt spid="21"/>
                                        </p:tgtEl>
                                        <p:attrNameLst>
                                          <p:attrName>ppt_w</p:attrName>
                                        </p:attrNameLst>
                                      </p:cBhvr>
                                      <p:tavLst>
                                        <p:tav tm="0">
                                          <p:val>
                                            <p:strVal val="ppt_w"/>
                                          </p:val>
                                        </p:tav>
                                        <p:tav tm="100000">
                                          <p:val>
                                            <p:fltVal val="0"/>
                                          </p:val>
                                        </p:tav>
                                      </p:tavLst>
                                    </p:anim>
                                    <p:anim calcmode="lin" valueType="num">
                                      <p:cBhvr>
                                        <p:cTn id="48" dur="1000"/>
                                        <p:tgtEl>
                                          <p:spTgt spid="21"/>
                                        </p:tgtEl>
                                        <p:attrNameLst>
                                          <p:attrName>ppt_h</p:attrName>
                                        </p:attrNameLst>
                                      </p:cBhvr>
                                      <p:tavLst>
                                        <p:tav tm="0">
                                          <p:val>
                                            <p:strVal val="ppt_h"/>
                                          </p:val>
                                        </p:tav>
                                        <p:tav tm="100000">
                                          <p:val>
                                            <p:fltVal val="0"/>
                                          </p:val>
                                        </p:tav>
                                      </p:tavLst>
                                    </p:anim>
                                    <p:anim calcmode="lin" valueType="num">
                                      <p:cBhvr>
                                        <p:cTn id="49" dur="1000"/>
                                        <p:tgtEl>
                                          <p:spTgt spid="21"/>
                                        </p:tgtEl>
                                        <p:attrNameLst>
                                          <p:attrName>style.rotation</p:attrName>
                                        </p:attrNameLst>
                                      </p:cBhvr>
                                      <p:tavLst>
                                        <p:tav tm="0">
                                          <p:val>
                                            <p:fltVal val="0"/>
                                          </p:val>
                                        </p:tav>
                                        <p:tav tm="100000">
                                          <p:val>
                                            <p:fltVal val="360"/>
                                          </p:val>
                                        </p:tav>
                                      </p:tavLst>
                                    </p:anim>
                                    <p:animEffect transition="out" filter="fade">
                                      <p:cBhvr>
                                        <p:cTn id="50" dur="1000"/>
                                        <p:tgtEl>
                                          <p:spTgt spid="21"/>
                                        </p:tgtEl>
                                      </p:cBhvr>
                                    </p:animEffect>
                                    <p:set>
                                      <p:cBhvr>
                                        <p:cTn id="51" dur="1" fill="hold">
                                          <p:stCondLst>
                                            <p:cond delay="999"/>
                                          </p:stCondLst>
                                        </p:cTn>
                                        <p:tgtEl>
                                          <p:spTgt spid="21"/>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26" presetClass="entr" presetSubtype="0" fill="hold" grpId="0" nodeType="click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wipe(down)">
                                      <p:cBhvr>
                                        <p:cTn id="56" dur="290">
                                          <p:stCondLst>
                                            <p:cond delay="0"/>
                                          </p:stCondLst>
                                        </p:cTn>
                                        <p:tgtEl>
                                          <p:spTgt spid="22"/>
                                        </p:tgtEl>
                                      </p:cBhvr>
                                    </p:animEffect>
                                    <p:anim calcmode="lin" valueType="num">
                                      <p:cBhvr>
                                        <p:cTn id="57" dur="911"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58" dur="332"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59" dur="332" tmFilter="0, 0; 0.125,0.2665; 0.25,0.4; 0.375,0.465; 0.5,0.5;  0.625,0.535; 0.75,0.6; 0.875,0.7335; 1,1">
                                          <p:stCondLst>
                                            <p:cond delay="332"/>
                                          </p:stCondLst>
                                        </p:cTn>
                                        <p:tgtEl>
                                          <p:spTgt spid="22"/>
                                        </p:tgtEl>
                                        <p:attrNameLst>
                                          <p:attrName>ppt_y</p:attrName>
                                        </p:attrNameLst>
                                      </p:cBhvr>
                                      <p:tavLst>
                                        <p:tav tm="0" fmla="#ppt_y-sin(pi*$)/9">
                                          <p:val>
                                            <p:fltVal val="0"/>
                                          </p:val>
                                        </p:tav>
                                        <p:tav tm="100000">
                                          <p:val>
                                            <p:fltVal val="1"/>
                                          </p:val>
                                        </p:tav>
                                      </p:tavLst>
                                    </p:anim>
                                    <p:anim calcmode="lin" valueType="num">
                                      <p:cBhvr>
                                        <p:cTn id="60" dur="166" tmFilter="0, 0; 0.125,0.2665; 0.25,0.4; 0.375,0.465; 0.5,0.5;  0.625,0.535; 0.75,0.6; 0.875,0.7335; 1,1">
                                          <p:stCondLst>
                                            <p:cond delay="662"/>
                                          </p:stCondLst>
                                        </p:cTn>
                                        <p:tgtEl>
                                          <p:spTgt spid="22"/>
                                        </p:tgtEl>
                                        <p:attrNameLst>
                                          <p:attrName>ppt_y</p:attrName>
                                        </p:attrNameLst>
                                      </p:cBhvr>
                                      <p:tavLst>
                                        <p:tav tm="0" fmla="#ppt_y-sin(pi*$)/27">
                                          <p:val>
                                            <p:fltVal val="0"/>
                                          </p:val>
                                        </p:tav>
                                        <p:tav tm="100000">
                                          <p:val>
                                            <p:fltVal val="1"/>
                                          </p:val>
                                        </p:tav>
                                      </p:tavLst>
                                    </p:anim>
                                    <p:anim calcmode="lin" valueType="num">
                                      <p:cBhvr>
                                        <p:cTn id="61" dur="82" tmFilter="0, 0; 0.125,0.2665; 0.25,0.4; 0.375,0.465; 0.5,0.5;  0.625,0.535; 0.75,0.6; 0.875,0.7335; 1,1">
                                          <p:stCondLst>
                                            <p:cond delay="828"/>
                                          </p:stCondLst>
                                        </p:cTn>
                                        <p:tgtEl>
                                          <p:spTgt spid="22"/>
                                        </p:tgtEl>
                                        <p:attrNameLst>
                                          <p:attrName>ppt_y</p:attrName>
                                        </p:attrNameLst>
                                      </p:cBhvr>
                                      <p:tavLst>
                                        <p:tav tm="0" fmla="#ppt_y-sin(pi*$)/81">
                                          <p:val>
                                            <p:fltVal val="0"/>
                                          </p:val>
                                        </p:tav>
                                        <p:tav tm="100000">
                                          <p:val>
                                            <p:fltVal val="1"/>
                                          </p:val>
                                        </p:tav>
                                      </p:tavLst>
                                    </p:anim>
                                    <p:animScale>
                                      <p:cBhvr>
                                        <p:cTn id="62" dur="13">
                                          <p:stCondLst>
                                            <p:cond delay="325"/>
                                          </p:stCondLst>
                                        </p:cTn>
                                        <p:tgtEl>
                                          <p:spTgt spid="22"/>
                                        </p:tgtEl>
                                      </p:cBhvr>
                                      <p:to x="100000" y="60000"/>
                                    </p:animScale>
                                    <p:animScale>
                                      <p:cBhvr>
                                        <p:cTn id="63" dur="83" decel="50000">
                                          <p:stCondLst>
                                            <p:cond delay="338"/>
                                          </p:stCondLst>
                                        </p:cTn>
                                        <p:tgtEl>
                                          <p:spTgt spid="22"/>
                                        </p:tgtEl>
                                      </p:cBhvr>
                                      <p:to x="100000" y="100000"/>
                                    </p:animScale>
                                    <p:animScale>
                                      <p:cBhvr>
                                        <p:cTn id="64" dur="13">
                                          <p:stCondLst>
                                            <p:cond delay="656"/>
                                          </p:stCondLst>
                                        </p:cTn>
                                        <p:tgtEl>
                                          <p:spTgt spid="22"/>
                                        </p:tgtEl>
                                      </p:cBhvr>
                                      <p:to x="100000" y="80000"/>
                                    </p:animScale>
                                    <p:animScale>
                                      <p:cBhvr>
                                        <p:cTn id="65" dur="83" decel="50000">
                                          <p:stCondLst>
                                            <p:cond delay="669"/>
                                          </p:stCondLst>
                                        </p:cTn>
                                        <p:tgtEl>
                                          <p:spTgt spid="22"/>
                                        </p:tgtEl>
                                      </p:cBhvr>
                                      <p:to x="100000" y="100000"/>
                                    </p:animScale>
                                    <p:animScale>
                                      <p:cBhvr>
                                        <p:cTn id="66" dur="13">
                                          <p:stCondLst>
                                            <p:cond delay="821"/>
                                          </p:stCondLst>
                                        </p:cTn>
                                        <p:tgtEl>
                                          <p:spTgt spid="22"/>
                                        </p:tgtEl>
                                      </p:cBhvr>
                                      <p:to x="100000" y="90000"/>
                                    </p:animScale>
                                    <p:animScale>
                                      <p:cBhvr>
                                        <p:cTn id="67" dur="83" decel="50000">
                                          <p:stCondLst>
                                            <p:cond delay="834"/>
                                          </p:stCondLst>
                                        </p:cTn>
                                        <p:tgtEl>
                                          <p:spTgt spid="22"/>
                                        </p:tgtEl>
                                      </p:cBhvr>
                                      <p:to x="100000" y="100000"/>
                                    </p:animScale>
                                    <p:animScale>
                                      <p:cBhvr>
                                        <p:cTn id="68" dur="13">
                                          <p:stCondLst>
                                            <p:cond delay="904"/>
                                          </p:stCondLst>
                                        </p:cTn>
                                        <p:tgtEl>
                                          <p:spTgt spid="22"/>
                                        </p:tgtEl>
                                      </p:cBhvr>
                                      <p:to x="100000" y="95000"/>
                                    </p:animScale>
                                    <p:animScale>
                                      <p:cBhvr>
                                        <p:cTn id="69" dur="83" decel="50000">
                                          <p:stCondLst>
                                            <p:cond delay="917"/>
                                          </p:stCondLst>
                                        </p:cTn>
                                        <p:tgtEl>
                                          <p:spTgt spid="22"/>
                                        </p:tgtEl>
                                      </p:cBhvr>
                                      <p:to x="100000" y="100000"/>
                                    </p:animScale>
                                  </p:childTnLst>
                                </p:cTn>
                              </p:par>
                            </p:childTnLst>
                          </p:cTn>
                        </p:par>
                      </p:childTnLst>
                    </p:cTn>
                  </p:par>
                  <p:par>
                    <p:cTn id="70" fill="hold">
                      <p:stCondLst>
                        <p:cond delay="indefinite"/>
                      </p:stCondLst>
                      <p:childTnLst>
                        <p:par>
                          <p:cTn id="71" fill="hold">
                            <p:stCondLst>
                              <p:cond delay="0"/>
                            </p:stCondLst>
                            <p:childTnLst>
                              <p:par>
                                <p:cTn id="72" presetID="42" presetClass="exit" presetSubtype="0" fill="hold" grpId="1" nodeType="clickEffect">
                                  <p:stCondLst>
                                    <p:cond delay="0"/>
                                  </p:stCondLst>
                                  <p:childTnLst>
                                    <p:animEffect transition="out" filter="fade">
                                      <p:cBhvr>
                                        <p:cTn id="73" dur="2000"/>
                                        <p:tgtEl>
                                          <p:spTgt spid="22"/>
                                        </p:tgtEl>
                                      </p:cBhvr>
                                    </p:animEffect>
                                    <p:anim calcmode="lin" valueType="num">
                                      <p:cBhvr>
                                        <p:cTn id="74" dur="2000"/>
                                        <p:tgtEl>
                                          <p:spTgt spid="22"/>
                                        </p:tgtEl>
                                        <p:attrNameLst>
                                          <p:attrName>ppt_x</p:attrName>
                                        </p:attrNameLst>
                                      </p:cBhvr>
                                      <p:tavLst>
                                        <p:tav tm="0">
                                          <p:val>
                                            <p:strVal val="ppt_x"/>
                                          </p:val>
                                        </p:tav>
                                        <p:tav tm="100000">
                                          <p:val>
                                            <p:strVal val="ppt_x"/>
                                          </p:val>
                                        </p:tav>
                                      </p:tavLst>
                                    </p:anim>
                                    <p:anim calcmode="lin" valueType="num">
                                      <p:cBhvr>
                                        <p:cTn id="75" dur="2000"/>
                                        <p:tgtEl>
                                          <p:spTgt spid="22"/>
                                        </p:tgtEl>
                                        <p:attrNameLst>
                                          <p:attrName>ppt_y</p:attrName>
                                        </p:attrNameLst>
                                      </p:cBhvr>
                                      <p:tavLst>
                                        <p:tav tm="0">
                                          <p:val>
                                            <p:strVal val="ppt_y"/>
                                          </p:val>
                                        </p:tav>
                                        <p:tav tm="100000">
                                          <p:val>
                                            <p:strVal val="ppt_y+.1"/>
                                          </p:val>
                                        </p:tav>
                                      </p:tavLst>
                                    </p:anim>
                                    <p:set>
                                      <p:cBhvr>
                                        <p:cTn id="76" dur="1" fill="hold">
                                          <p:stCondLst>
                                            <p:cond delay="1999"/>
                                          </p:stCondLst>
                                        </p:cTn>
                                        <p:tgtEl>
                                          <p:spTgt spid="22"/>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45" presetClass="entr" presetSubtype="0" fill="hold" grpId="0" nodeType="clickEffect">
                                  <p:stCondLst>
                                    <p:cond delay="0"/>
                                  </p:stCondLst>
                                  <p:iterate type="lt">
                                    <p:tmPct val="10000"/>
                                  </p:iterate>
                                  <p:childTnLst>
                                    <p:set>
                                      <p:cBhvr>
                                        <p:cTn id="80" dur="1" fill="hold">
                                          <p:stCondLst>
                                            <p:cond delay="0"/>
                                          </p:stCondLst>
                                        </p:cTn>
                                        <p:tgtEl>
                                          <p:spTgt spid="7"/>
                                        </p:tgtEl>
                                        <p:attrNameLst>
                                          <p:attrName>style.visibility</p:attrName>
                                        </p:attrNameLst>
                                      </p:cBhvr>
                                      <p:to>
                                        <p:strVal val="visible"/>
                                      </p:to>
                                    </p:set>
                                    <p:animEffect transition="in" filter="fade">
                                      <p:cBhvr>
                                        <p:cTn id="81" dur="1000"/>
                                        <p:tgtEl>
                                          <p:spTgt spid="7"/>
                                        </p:tgtEl>
                                      </p:cBhvr>
                                    </p:animEffect>
                                    <p:anim calcmode="lin" valueType="num">
                                      <p:cBhvr>
                                        <p:cTn id="82" dur="1000" fill="hold"/>
                                        <p:tgtEl>
                                          <p:spTgt spid="7"/>
                                        </p:tgtEl>
                                        <p:attrNameLst>
                                          <p:attrName>ppt_w</p:attrName>
                                        </p:attrNameLst>
                                      </p:cBhvr>
                                      <p:tavLst>
                                        <p:tav tm="0" fmla="#ppt_w*sin(2.5*pi*$)">
                                          <p:val>
                                            <p:fltVal val="0"/>
                                          </p:val>
                                        </p:tav>
                                        <p:tav tm="100000">
                                          <p:val>
                                            <p:fltVal val="1"/>
                                          </p:val>
                                        </p:tav>
                                      </p:tavLst>
                                    </p:anim>
                                    <p:anim calcmode="lin" valueType="num">
                                      <p:cBhvr>
                                        <p:cTn id="83" dur="1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84" fill="hold">
                      <p:stCondLst>
                        <p:cond delay="indefinite"/>
                      </p:stCondLst>
                      <p:childTnLst>
                        <p:par>
                          <p:cTn id="85" fill="hold">
                            <p:stCondLst>
                              <p:cond delay="0"/>
                            </p:stCondLst>
                            <p:childTnLst>
                              <p:par>
                                <p:cTn id="86" presetID="30" presetClass="exit" presetSubtype="0" fill="hold" grpId="1" nodeType="clickEffect">
                                  <p:stCondLst>
                                    <p:cond delay="0"/>
                                  </p:stCondLst>
                                  <p:iterate type="lt">
                                    <p:tmPct val="0"/>
                                  </p:iterate>
                                  <p:childTnLst>
                                    <p:animEffect transition="out" filter="fade">
                                      <p:cBhvr>
                                        <p:cTn id="87" dur="1600" accel="100000">
                                          <p:stCondLst>
                                            <p:cond delay="400"/>
                                          </p:stCondLst>
                                        </p:cTn>
                                        <p:tgtEl>
                                          <p:spTgt spid="7"/>
                                        </p:tgtEl>
                                      </p:cBhvr>
                                    </p:animEffect>
                                    <p:anim calcmode="lin" valueType="num">
                                      <p:cBhvr>
                                        <p:cTn id="88" dur="1600" accel="100000">
                                          <p:stCondLst>
                                            <p:cond delay="400"/>
                                          </p:stCondLst>
                                        </p:cTn>
                                        <p:tgtEl>
                                          <p:spTgt spid="7"/>
                                        </p:tgtEl>
                                        <p:attrNameLst>
                                          <p:attrName>style.rotation</p:attrName>
                                        </p:attrNameLst>
                                      </p:cBhvr>
                                      <p:tavLst>
                                        <p:tav tm="0">
                                          <p:val>
                                            <p:fltVal val="0"/>
                                          </p:val>
                                        </p:tav>
                                        <p:tav tm="100000">
                                          <p:val>
                                            <p:fltVal val="-90"/>
                                          </p:val>
                                        </p:tav>
                                      </p:tavLst>
                                    </p:anim>
                                    <p:anim calcmode="lin" valueType="num">
                                      <p:cBhvr>
                                        <p:cTn id="89" dur="400" decel="100000"/>
                                        <p:tgtEl>
                                          <p:spTgt spid="7"/>
                                        </p:tgtEl>
                                        <p:attrNameLst>
                                          <p:attrName>ppt_x</p:attrName>
                                        </p:attrNameLst>
                                      </p:cBhvr>
                                      <p:tavLst>
                                        <p:tav tm="0">
                                          <p:val>
                                            <p:strVal val="ppt_x"/>
                                          </p:val>
                                        </p:tav>
                                        <p:tav tm="100000">
                                          <p:val>
                                            <p:strVal val="ppt_x-0.05"/>
                                          </p:val>
                                        </p:tav>
                                      </p:tavLst>
                                    </p:anim>
                                    <p:anim calcmode="lin" valueType="num">
                                      <p:cBhvr>
                                        <p:cTn id="90" dur="400" decel="100000"/>
                                        <p:tgtEl>
                                          <p:spTgt spid="7"/>
                                        </p:tgtEl>
                                        <p:attrNameLst>
                                          <p:attrName>ppt_y</p:attrName>
                                        </p:attrNameLst>
                                      </p:cBhvr>
                                      <p:tavLst>
                                        <p:tav tm="0">
                                          <p:val>
                                            <p:strVal val="ppt_y"/>
                                          </p:val>
                                        </p:tav>
                                        <p:tav tm="100000">
                                          <p:val>
                                            <p:strVal val="ppt_y+0.1"/>
                                          </p:val>
                                        </p:tav>
                                      </p:tavLst>
                                    </p:anim>
                                    <p:anim calcmode="lin" valueType="num">
                                      <p:cBhvr>
                                        <p:cTn id="91" dur="1600" accel="100000">
                                          <p:stCondLst>
                                            <p:cond delay="400"/>
                                          </p:stCondLst>
                                        </p:cTn>
                                        <p:tgtEl>
                                          <p:spTgt spid="7"/>
                                        </p:tgtEl>
                                        <p:attrNameLst>
                                          <p:attrName>ppt_x</p:attrName>
                                        </p:attrNameLst>
                                      </p:cBhvr>
                                      <p:tavLst>
                                        <p:tav tm="0">
                                          <p:val>
                                            <p:strVal val="ppt_x"/>
                                          </p:val>
                                        </p:tav>
                                        <p:tav tm="100000">
                                          <p:val>
                                            <p:strVal val="ppt_x+0.4+0.05"/>
                                          </p:val>
                                        </p:tav>
                                      </p:tavLst>
                                    </p:anim>
                                    <p:anim calcmode="lin" valueType="num">
                                      <p:cBhvr>
                                        <p:cTn id="92" dur="1600" accel="100000">
                                          <p:stCondLst>
                                            <p:cond delay="400"/>
                                          </p:stCondLst>
                                        </p:cTn>
                                        <p:tgtEl>
                                          <p:spTgt spid="7"/>
                                        </p:tgtEl>
                                        <p:attrNameLst>
                                          <p:attrName>ppt_y</p:attrName>
                                        </p:attrNameLst>
                                      </p:cBhvr>
                                      <p:tavLst>
                                        <p:tav tm="0">
                                          <p:val>
                                            <p:strVal val="ppt_y"/>
                                          </p:val>
                                        </p:tav>
                                        <p:tav tm="100000">
                                          <p:val>
                                            <p:strVal val="ppt_y-0.4-0.1"/>
                                          </p:val>
                                        </p:tav>
                                      </p:tavLst>
                                    </p:anim>
                                    <p:set>
                                      <p:cBhvr>
                                        <p:cTn id="93" dur="1" fill="hold">
                                          <p:stCondLst>
                                            <p:cond delay="1999"/>
                                          </p:stCondLst>
                                        </p:cTn>
                                        <p:tgtEl>
                                          <p:spTgt spid="7"/>
                                        </p:tgtEl>
                                        <p:attrNameLst>
                                          <p:attrName>style.visibility</p:attrName>
                                        </p:attrNameLst>
                                      </p:cBhvr>
                                      <p:to>
                                        <p:strVal val="hidden"/>
                                      </p:to>
                                    </p:set>
                                  </p:childTnLst>
                                </p:cTn>
                              </p:par>
                            </p:childTnLst>
                          </p:cTn>
                        </p:par>
                      </p:childTnLst>
                    </p:cTn>
                  </p:par>
                  <p:par>
                    <p:cTn id="94" fill="hold">
                      <p:stCondLst>
                        <p:cond delay="indefinite"/>
                      </p:stCondLst>
                      <p:childTnLst>
                        <p:par>
                          <p:cTn id="95" fill="hold">
                            <p:stCondLst>
                              <p:cond delay="0"/>
                            </p:stCondLst>
                            <p:childTnLst>
                              <p:par>
                                <p:cTn id="96" presetID="51" presetClass="entr" presetSubtype="0" fill="hold" grpId="0" nodeType="clickEffect">
                                  <p:stCondLst>
                                    <p:cond delay="0"/>
                                  </p:stCondLst>
                                  <p:childTnLst>
                                    <p:set>
                                      <p:cBhvr>
                                        <p:cTn id="97" dur="1" fill="hold">
                                          <p:stCondLst>
                                            <p:cond delay="0"/>
                                          </p:stCondLst>
                                        </p:cTn>
                                        <p:tgtEl>
                                          <p:spTgt spid="8"/>
                                        </p:tgtEl>
                                        <p:attrNameLst>
                                          <p:attrName>style.visibility</p:attrName>
                                        </p:attrNameLst>
                                      </p:cBhvr>
                                      <p:to>
                                        <p:strVal val="visible"/>
                                      </p:to>
                                    </p:set>
                                    <p:animEffect transition="in" filter="fade">
                                      <p:cBhvr>
                                        <p:cTn id="98" dur="770" decel="100000"/>
                                        <p:tgtEl>
                                          <p:spTgt spid="8"/>
                                        </p:tgtEl>
                                      </p:cBhvr>
                                    </p:animEffect>
                                    <p:animScale>
                                      <p:cBhvr>
                                        <p:cTn id="99" dur="770" decel="100000"/>
                                        <p:tgtEl>
                                          <p:spTgt spid="8"/>
                                        </p:tgtEl>
                                      </p:cBhvr>
                                      <p:from x="10000" y="10000"/>
                                      <p:to x="200000" y="450000"/>
                                    </p:animScale>
                                    <p:animScale>
                                      <p:cBhvr>
                                        <p:cTn id="100" dur="1230" accel="100000" fill="hold">
                                          <p:stCondLst>
                                            <p:cond delay="770"/>
                                          </p:stCondLst>
                                        </p:cTn>
                                        <p:tgtEl>
                                          <p:spTgt spid="8"/>
                                        </p:tgtEl>
                                      </p:cBhvr>
                                      <p:from x="200000" y="450000"/>
                                      <p:to x="100000" y="100000"/>
                                    </p:animScale>
                                    <p:set>
                                      <p:cBhvr>
                                        <p:cTn id="101" dur="770" fill="hold"/>
                                        <p:tgtEl>
                                          <p:spTgt spid="8"/>
                                        </p:tgtEl>
                                        <p:attrNameLst>
                                          <p:attrName>ppt_x</p:attrName>
                                        </p:attrNameLst>
                                      </p:cBhvr>
                                      <p:to>
                                        <p:strVal val="(0.5)"/>
                                      </p:to>
                                    </p:set>
                                    <p:anim from="(0.5)" to="(#ppt_x)" calcmode="lin" valueType="num">
                                      <p:cBhvr>
                                        <p:cTn id="102" dur="1230" accel="100000" fill="hold">
                                          <p:stCondLst>
                                            <p:cond delay="770"/>
                                          </p:stCondLst>
                                        </p:cTn>
                                        <p:tgtEl>
                                          <p:spTgt spid="8"/>
                                        </p:tgtEl>
                                        <p:attrNameLst>
                                          <p:attrName>ppt_x</p:attrName>
                                        </p:attrNameLst>
                                      </p:cBhvr>
                                    </p:anim>
                                    <p:set>
                                      <p:cBhvr>
                                        <p:cTn id="103" dur="770" fill="hold"/>
                                        <p:tgtEl>
                                          <p:spTgt spid="8"/>
                                        </p:tgtEl>
                                        <p:attrNameLst>
                                          <p:attrName>ppt_y</p:attrName>
                                        </p:attrNameLst>
                                      </p:cBhvr>
                                      <p:to>
                                        <p:strVal val="(#ppt_y+0.4)"/>
                                      </p:to>
                                    </p:set>
                                    <p:anim from="(#ppt_y+0.4)" to="(#ppt_y)" calcmode="lin" valueType="num">
                                      <p:cBhvr>
                                        <p:cTn id="104" dur="1230" accel="100000" fill="hold">
                                          <p:stCondLst>
                                            <p:cond delay="770"/>
                                          </p:stCondLst>
                                        </p:cTn>
                                        <p:tgtEl>
                                          <p:spTgt spid="8"/>
                                        </p:tgtEl>
                                        <p:attrNameLst>
                                          <p:attrName>ppt_y</p:attrName>
                                        </p:attrNameLst>
                                      </p:cBhvr>
                                    </p:anim>
                                  </p:childTnLst>
                                </p:cTn>
                              </p:par>
                            </p:childTnLst>
                          </p:cTn>
                        </p:par>
                      </p:childTnLst>
                    </p:cTn>
                  </p:par>
                  <p:par>
                    <p:cTn id="105" fill="hold">
                      <p:stCondLst>
                        <p:cond delay="indefinite"/>
                      </p:stCondLst>
                      <p:childTnLst>
                        <p:par>
                          <p:cTn id="106" fill="hold">
                            <p:stCondLst>
                              <p:cond delay="0"/>
                            </p:stCondLst>
                            <p:childTnLst>
                              <p:par>
                                <p:cTn id="107" presetID="35" presetClass="exit" presetSubtype="0" fill="hold" grpId="1" nodeType="clickEffect">
                                  <p:stCondLst>
                                    <p:cond delay="0"/>
                                  </p:stCondLst>
                                  <p:childTnLst>
                                    <p:animEffect transition="out" filter="fade">
                                      <p:cBhvr>
                                        <p:cTn id="108" dur="3000"/>
                                        <p:tgtEl>
                                          <p:spTgt spid="8"/>
                                        </p:tgtEl>
                                      </p:cBhvr>
                                    </p:animEffect>
                                    <p:anim calcmode="lin" valueType="num">
                                      <p:cBhvr>
                                        <p:cTn id="109" dur="3000"/>
                                        <p:tgtEl>
                                          <p:spTgt spid="8"/>
                                        </p:tgtEl>
                                        <p:attrNameLst>
                                          <p:attrName>style.rotation</p:attrName>
                                        </p:attrNameLst>
                                      </p:cBhvr>
                                      <p:tavLst>
                                        <p:tav tm="0">
                                          <p:val>
                                            <p:fltVal val="0"/>
                                          </p:val>
                                        </p:tav>
                                        <p:tav tm="100000">
                                          <p:val>
                                            <p:fltVal val="720"/>
                                          </p:val>
                                        </p:tav>
                                      </p:tavLst>
                                    </p:anim>
                                    <p:anim calcmode="lin" valueType="num">
                                      <p:cBhvr>
                                        <p:cTn id="110" dur="3000"/>
                                        <p:tgtEl>
                                          <p:spTgt spid="8"/>
                                        </p:tgtEl>
                                        <p:attrNameLst>
                                          <p:attrName>ppt_h</p:attrName>
                                        </p:attrNameLst>
                                      </p:cBhvr>
                                      <p:tavLst>
                                        <p:tav tm="0">
                                          <p:val>
                                            <p:strVal val="ppt_h"/>
                                          </p:val>
                                        </p:tav>
                                        <p:tav tm="100000">
                                          <p:val>
                                            <p:fltVal val="0"/>
                                          </p:val>
                                        </p:tav>
                                      </p:tavLst>
                                    </p:anim>
                                    <p:anim calcmode="lin" valueType="num">
                                      <p:cBhvr>
                                        <p:cTn id="111" dur="3000"/>
                                        <p:tgtEl>
                                          <p:spTgt spid="8"/>
                                        </p:tgtEl>
                                        <p:attrNameLst>
                                          <p:attrName>ppt_w</p:attrName>
                                        </p:attrNameLst>
                                      </p:cBhvr>
                                      <p:tavLst>
                                        <p:tav tm="0">
                                          <p:val>
                                            <p:strVal val="ppt_w"/>
                                          </p:val>
                                        </p:tav>
                                        <p:tav tm="100000">
                                          <p:val>
                                            <p:fltVal val="0"/>
                                          </p:val>
                                        </p:tav>
                                      </p:tavLst>
                                    </p:anim>
                                    <p:set>
                                      <p:cBhvr>
                                        <p:cTn id="112" dur="1" fill="hold">
                                          <p:stCondLst>
                                            <p:cond delay="2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113" repeatCount="indefinite" fill="hold" display="0">
                  <p:stCondLst>
                    <p:cond delay="indefinite"/>
                  </p:stCondLst>
                  <p:endCondLst>
                    <p:cond evt="onPrev" delay="0">
                      <p:tgtEl>
                        <p:sldTgt/>
                      </p:tgtEl>
                    </p:cond>
                    <p:cond evt="onStopAudio" delay="0">
                      <p:tgtEl>
                        <p:sldTgt/>
                      </p:tgtEl>
                    </p:cond>
                  </p:endCondLst>
                </p:cTn>
                <p:tgtEl>
                  <p:spTgt spid="9"/>
                </p:tgtEl>
              </p:cMediaNode>
            </p:audio>
          </p:childTnLst>
        </p:cTn>
      </p:par>
    </p:tnLst>
    <p:bldLst>
      <p:bldP spid="20" grpId="0"/>
      <p:bldP spid="20" grpId="1"/>
      <p:bldP spid="21" grpId="0"/>
      <p:bldP spid="21" grpId="1"/>
      <p:bldP spid="22" grpId="0"/>
      <p:bldP spid="22" grpId="1"/>
      <p:bldP spid="23" grpId="0"/>
      <p:bldP spid="23" grpId="1"/>
      <p:bldP spid="7" grpId="0"/>
      <p:bldP spid="7" grpId="1"/>
      <p:bldP spid="8" grpId="0"/>
      <p:bldP spid="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476672"/>
            <a:ext cx="9144000" cy="1049562"/>
          </a:xfrm>
          <a:solidFill>
            <a:schemeClr val="accent5">
              <a:lumMod val="60000"/>
              <a:lumOff val="40000"/>
            </a:schemeClr>
          </a:solidFill>
        </p:spPr>
        <p:txBody>
          <a:bodyPr>
            <a:normAutofit/>
          </a:bodyPr>
          <a:lstStyle/>
          <a:p>
            <a:pPr algn="ctr"/>
            <a:r>
              <a:rPr lang="es-DO" dirty="0" smtClean="0"/>
              <a:t>Crisis Bancaria</a:t>
            </a:r>
            <a:endParaRPr lang="es-DO" dirty="0"/>
          </a:p>
        </p:txBody>
      </p:sp>
      <p:pic>
        <p:nvPicPr>
          <p:cNvPr id="4" name="3 Imagen" descr="images.jpg"/>
          <p:cNvPicPr>
            <a:picLocks noChangeAspect="1"/>
          </p:cNvPicPr>
          <p:nvPr/>
        </p:nvPicPr>
        <p:blipFill>
          <a:blip r:embed="rId2" cstate="print"/>
          <a:stretch>
            <a:fillRect/>
          </a:stretch>
        </p:blipFill>
        <p:spPr>
          <a:xfrm>
            <a:off x="323528" y="2276872"/>
            <a:ext cx="3384376" cy="1286542"/>
          </a:xfrm>
          <a:prstGeom prst="rect">
            <a:avLst/>
          </a:prstGeom>
        </p:spPr>
      </p:pic>
      <p:pic>
        <p:nvPicPr>
          <p:cNvPr id="5" name="4 Imagen" descr="logo_bancredito.png"/>
          <p:cNvPicPr>
            <a:picLocks noChangeAspect="1"/>
          </p:cNvPicPr>
          <p:nvPr/>
        </p:nvPicPr>
        <p:blipFill>
          <a:blip r:embed="rId3" cstate="print"/>
          <a:stretch>
            <a:fillRect/>
          </a:stretch>
        </p:blipFill>
        <p:spPr>
          <a:xfrm>
            <a:off x="2339752" y="4293096"/>
            <a:ext cx="4517630" cy="1588108"/>
          </a:xfrm>
          <a:prstGeom prst="rect">
            <a:avLst/>
          </a:prstGeom>
        </p:spPr>
      </p:pic>
      <p:pic>
        <p:nvPicPr>
          <p:cNvPr id="6" name="5 Imagen" descr="images (1).jpg"/>
          <p:cNvPicPr>
            <a:picLocks noChangeAspect="1"/>
          </p:cNvPicPr>
          <p:nvPr/>
        </p:nvPicPr>
        <p:blipFill>
          <a:blip r:embed="rId4" cstate="print"/>
          <a:stretch>
            <a:fillRect/>
          </a:stretch>
        </p:blipFill>
        <p:spPr>
          <a:xfrm>
            <a:off x="5076056" y="2132856"/>
            <a:ext cx="3429000" cy="1333500"/>
          </a:xfrm>
          <a:prstGeom prst="rect">
            <a:avLst/>
          </a:prstGeom>
        </p:spPr>
      </p:pic>
    </p:spTree>
  </p:cSld>
  <p:clrMapOvr>
    <a:masterClrMapping/>
  </p:clrMapOvr>
  <p:transition advClick="0" advTm="10000">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0"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edge">
                                      <p:cBhvr>
                                        <p:cTn id="18" dur="20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diamond(in)">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DO" dirty="0" smtClean="0"/>
              <a:t>BANINTER</a:t>
            </a:r>
            <a:endParaRPr lang="es-DO" dirty="0"/>
          </a:p>
        </p:txBody>
      </p:sp>
      <p:sp>
        <p:nvSpPr>
          <p:cNvPr id="3" name="2 Marcador de contenido"/>
          <p:cNvSpPr>
            <a:spLocks noGrp="1"/>
          </p:cNvSpPr>
          <p:nvPr>
            <p:ph idx="1"/>
          </p:nvPr>
        </p:nvSpPr>
        <p:spPr/>
        <p:txBody>
          <a:bodyPr>
            <a:noAutofit/>
          </a:bodyPr>
          <a:lstStyle/>
          <a:p>
            <a:pPr algn="just"/>
            <a:r>
              <a:rPr lang="es-MX" sz="2200" b="1" dirty="0" smtClean="0"/>
              <a:t>“En el 2003 la Republica Dominicana fue afectada por la crisis de tres bancos: el Banco Intercontinental (BANINTER) que cometió el fraude de decenas de miles de millones de pesos. La suma pagada por las autoridades para salvar los ahorros de los ciudadanos sumó RD$55,000 millones, igual a las dos terceras partes del Presupuesto Nacional de ese momento. Este fraude llevó a la quiebra al BANINTER, y el salvamento de esa entidad financiera por parte de las autoridades se convirtió en una de las razones fundamentales de la crisis económica que ha lesionado los negocios y las economías personales de los dominicanos”.</a:t>
            </a:r>
          </a:p>
        </p:txBody>
      </p:sp>
    </p:spTree>
  </p:cSld>
  <p:clrMapOvr>
    <a:masterClrMapping/>
  </p:clrMapOvr>
  <p:transition advClick="0" advTm="15000">
    <p:comb/>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BANCREDITO</a:t>
            </a:r>
            <a:endParaRPr lang="es-DO" dirty="0"/>
          </a:p>
        </p:txBody>
      </p:sp>
      <p:sp>
        <p:nvSpPr>
          <p:cNvPr id="3" name="2 Marcador de contenido"/>
          <p:cNvSpPr>
            <a:spLocks noGrp="1"/>
          </p:cNvSpPr>
          <p:nvPr>
            <p:ph idx="1"/>
          </p:nvPr>
        </p:nvSpPr>
        <p:spPr/>
        <p:txBody>
          <a:bodyPr>
            <a:normAutofit/>
          </a:bodyPr>
          <a:lstStyle/>
          <a:p>
            <a:pPr algn="just"/>
            <a:r>
              <a:rPr lang="es-MX" sz="2800" dirty="0" smtClean="0"/>
              <a:t>“No bien se recuperaba la población del asombro y la angustia que despertó el caso BANINTER, cuando se supo de otro gran fraude, el cometido en el Banco Nacional de Crédito (BANCREDITO) que ha tenido un costo superior a los RD$23,000 millones”.</a:t>
            </a:r>
            <a:endParaRPr lang="es-DO" sz="2800" dirty="0"/>
          </a:p>
        </p:txBody>
      </p:sp>
    </p:spTree>
  </p:cSld>
  <p:clrMapOvr>
    <a:masterClrMapping/>
  </p:clrMapOvr>
  <p:transition advClick="0" advTm="15000">
    <p:blinds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MERCANTIL</a:t>
            </a:r>
            <a:endParaRPr lang="es-DO" dirty="0"/>
          </a:p>
        </p:txBody>
      </p:sp>
      <p:sp>
        <p:nvSpPr>
          <p:cNvPr id="3" name="2 Marcador de contenido"/>
          <p:cNvSpPr>
            <a:spLocks noGrp="1"/>
          </p:cNvSpPr>
          <p:nvPr>
            <p:ph idx="1"/>
          </p:nvPr>
        </p:nvSpPr>
        <p:spPr/>
        <p:txBody>
          <a:bodyPr>
            <a:normAutofit/>
          </a:bodyPr>
          <a:lstStyle/>
          <a:p>
            <a:pPr algn="just"/>
            <a:r>
              <a:rPr lang="es-MX" sz="2800" dirty="0" smtClean="0"/>
              <a:t>“Un tercer caso, el MERCANTIL, fue revelado meses después. Aunque la suma envuelta es menor, el caso no es menos escandaloso e indignante. Ha costado hasta el momento más de RD$6,500 millones”.</a:t>
            </a:r>
            <a:endParaRPr lang="es-DO" sz="2800" dirty="0"/>
          </a:p>
        </p:txBody>
      </p:sp>
    </p:spTree>
  </p:cSld>
  <p:clrMapOvr>
    <a:masterClrMapping/>
  </p:clrMapOvr>
  <p:transition advClick="0" advTm="10000">
    <p:comb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404664"/>
            <a:ext cx="9144000" cy="864096"/>
          </a:xfrm>
          <a:solidFill>
            <a:schemeClr val="accent5">
              <a:lumMod val="60000"/>
              <a:lumOff val="40000"/>
            </a:schemeClr>
          </a:solidFill>
        </p:spPr>
        <p:txBody>
          <a:bodyPr/>
          <a:lstStyle/>
          <a:p>
            <a:r>
              <a:rPr lang="es-DO" dirty="0" smtClean="0"/>
              <a:t>  Crisis de los Partidos Políticos</a:t>
            </a:r>
            <a:endParaRPr lang="es-DO" dirty="0"/>
          </a:p>
        </p:txBody>
      </p:sp>
      <p:pic>
        <p:nvPicPr>
          <p:cNvPr id="6" name="5 Marcador de contenido" descr="Juan Bosch 2.jpg"/>
          <p:cNvPicPr>
            <a:picLocks noGrp="1" noChangeAspect="1"/>
          </p:cNvPicPr>
          <p:nvPr>
            <p:ph idx="1"/>
          </p:nvPr>
        </p:nvPicPr>
        <p:blipFill>
          <a:blip r:embed="rId2" cstate="print"/>
          <a:stretch>
            <a:fillRect/>
          </a:stretch>
        </p:blipFill>
        <p:spPr>
          <a:xfrm>
            <a:off x="3419872" y="4005064"/>
            <a:ext cx="2160240" cy="2370496"/>
          </a:xfrm>
        </p:spPr>
      </p:pic>
      <p:pic>
        <p:nvPicPr>
          <p:cNvPr id="7" name="6 Imagen" descr="pena gomez.jpg"/>
          <p:cNvPicPr>
            <a:picLocks noChangeAspect="1"/>
          </p:cNvPicPr>
          <p:nvPr/>
        </p:nvPicPr>
        <p:blipFill>
          <a:blip r:embed="rId3" cstate="print"/>
          <a:stretch>
            <a:fillRect/>
          </a:stretch>
        </p:blipFill>
        <p:spPr>
          <a:xfrm>
            <a:off x="323528" y="1844824"/>
            <a:ext cx="2389617" cy="2232248"/>
          </a:xfrm>
          <a:prstGeom prst="rect">
            <a:avLst/>
          </a:prstGeom>
        </p:spPr>
      </p:pic>
      <p:pic>
        <p:nvPicPr>
          <p:cNvPr id="8" name="7 Imagen" descr="Joaquín Balaguer.jpg"/>
          <p:cNvPicPr>
            <a:picLocks noChangeAspect="1"/>
          </p:cNvPicPr>
          <p:nvPr/>
        </p:nvPicPr>
        <p:blipFill>
          <a:blip r:embed="rId4" cstate="print"/>
          <a:stretch>
            <a:fillRect/>
          </a:stretch>
        </p:blipFill>
        <p:spPr>
          <a:xfrm>
            <a:off x="6588224" y="1844824"/>
            <a:ext cx="1958082" cy="2376264"/>
          </a:xfrm>
          <a:prstGeom prst="rect">
            <a:avLst/>
          </a:prstGeom>
        </p:spPr>
      </p:pic>
      <p:sp>
        <p:nvSpPr>
          <p:cNvPr id="9" name="1 Título"/>
          <p:cNvSpPr txBox="1">
            <a:spLocks/>
          </p:cNvSpPr>
          <p:nvPr/>
        </p:nvSpPr>
        <p:spPr>
          <a:xfrm>
            <a:off x="0" y="4005064"/>
            <a:ext cx="2736304" cy="1152128"/>
          </a:xfrm>
          <a:prstGeom prst="rect">
            <a:avLst/>
          </a:prstGeom>
        </p:spPr>
        <p:txBody>
          <a:bodyPr vert="horz" anchor="ctr">
            <a:normAutofit/>
          </a:bodyPr>
          <a:lstStyle/>
          <a:p>
            <a:pPr marL="484632" marR="0" lvl="0" indent="0" algn="ctr" defTabSz="914400" rtl="0" eaLnBrk="1" fontAlgn="auto" latinLnBrk="0" hangingPunct="1">
              <a:lnSpc>
                <a:spcPct val="100000"/>
              </a:lnSpc>
              <a:spcBef>
                <a:spcPct val="0"/>
              </a:spcBef>
              <a:spcAft>
                <a:spcPts val="0"/>
              </a:spcAft>
              <a:buClrTx/>
              <a:buSzTx/>
              <a:buFontTx/>
              <a:buNone/>
              <a:tabLst/>
              <a:defRPr/>
            </a:pPr>
            <a:r>
              <a:rPr lang="es-DO" sz="2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rPr>
              <a:t>José Francisco Pe</a:t>
            </a:r>
            <a:r>
              <a:rPr lang="es-MX" sz="2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rPr>
              <a:t>ñ</a:t>
            </a:r>
            <a:r>
              <a:rPr lang="es-DO" sz="2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rPr>
              <a:t>a Gómez</a:t>
            </a:r>
          </a:p>
          <a:p>
            <a:pPr marL="484632" lvl="0" algn="ctr">
              <a:spcBef>
                <a:spcPct val="0"/>
              </a:spcBef>
            </a:pPr>
            <a:r>
              <a:rPr lang="es-ES" sz="2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rPr>
              <a:t>1937-1998</a:t>
            </a:r>
            <a:endParaRPr lang="es-DO" sz="22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endParaRPr>
          </a:p>
        </p:txBody>
      </p:sp>
      <p:sp>
        <p:nvSpPr>
          <p:cNvPr id="10" name="1 Título"/>
          <p:cNvSpPr txBox="1">
            <a:spLocks/>
          </p:cNvSpPr>
          <p:nvPr/>
        </p:nvSpPr>
        <p:spPr>
          <a:xfrm>
            <a:off x="2915816" y="2924944"/>
            <a:ext cx="2808312" cy="1152128"/>
          </a:xfrm>
          <a:prstGeom prst="rect">
            <a:avLst/>
          </a:prstGeom>
        </p:spPr>
        <p:txBody>
          <a:bodyPr vert="horz" anchor="ctr">
            <a:normAutofit fontScale="25000" lnSpcReduction="20000"/>
          </a:bodyPr>
          <a:lstStyle/>
          <a:p>
            <a:pPr marL="484632" marR="0" lvl="0" indent="0" algn="ctr" defTabSz="914400" rtl="0" eaLnBrk="1" fontAlgn="auto" latinLnBrk="0" hangingPunct="1">
              <a:lnSpc>
                <a:spcPct val="100000"/>
              </a:lnSpc>
              <a:spcBef>
                <a:spcPct val="0"/>
              </a:spcBef>
              <a:spcAft>
                <a:spcPts val="0"/>
              </a:spcAft>
              <a:buClrTx/>
              <a:buSzTx/>
              <a:buFontTx/>
              <a:buNone/>
              <a:tabLst/>
              <a:defRPr/>
            </a:pPr>
            <a:r>
              <a:rPr kumimoji="0" lang="es-MX" sz="8600" b="1" i="0" u="none" strike="noStrike" kern="120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j-lt"/>
                <a:ea typeface="+mj-ea"/>
                <a:cs typeface="+mj-cs"/>
              </a:rPr>
              <a:t>Juan Emilio Bosch y Gaviño</a:t>
            </a:r>
            <a:r>
              <a:rPr kumimoji="0" lang="es-MX" sz="8600" b="1" i="0" u="none" strike="noStrike" kern="1200" normalizeH="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j-lt"/>
                <a:ea typeface="+mj-ea"/>
                <a:cs typeface="+mj-cs"/>
              </a:rPr>
              <a:t> </a:t>
            </a:r>
          </a:p>
          <a:p>
            <a:pPr marL="484632" lvl="0" algn="ctr">
              <a:spcBef>
                <a:spcPct val="0"/>
              </a:spcBef>
            </a:pPr>
            <a:r>
              <a:rPr lang="es-ES" sz="64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rPr>
              <a:t>1909-2001</a:t>
            </a:r>
            <a:endParaRPr lang="es-DO" sz="4100" b="1"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endParaRPr>
          </a:p>
        </p:txBody>
      </p:sp>
      <p:sp>
        <p:nvSpPr>
          <p:cNvPr id="11" name="1 Título"/>
          <p:cNvSpPr txBox="1">
            <a:spLocks/>
          </p:cNvSpPr>
          <p:nvPr/>
        </p:nvSpPr>
        <p:spPr>
          <a:xfrm>
            <a:off x="5868144" y="4509120"/>
            <a:ext cx="2808312" cy="1080120"/>
          </a:xfrm>
          <a:prstGeom prst="rect">
            <a:avLst/>
          </a:prstGeom>
        </p:spPr>
        <p:txBody>
          <a:bodyPr vert="horz" anchor="ctr">
            <a:noAutofit/>
          </a:bodyPr>
          <a:lstStyle/>
          <a:p>
            <a:pPr marL="484632" lvl="0" algn="ctr">
              <a:spcBef>
                <a:spcPct val="0"/>
              </a:spcBef>
            </a:pPr>
            <a:r>
              <a:rPr lang="es-MX" sz="2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rPr>
              <a:t>Joaquín Balaguer Ricardo 1906</a:t>
            </a:r>
            <a:r>
              <a:rPr lang="es-ES" sz="2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rPr>
              <a:t>-2002</a:t>
            </a:r>
            <a:endParaRPr lang="es-DO" sz="2000" b="1"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mj-lt"/>
              <a:ea typeface="+mj-ea"/>
              <a:cs typeface="+mj-cs"/>
            </a:endParaRPr>
          </a:p>
        </p:txBody>
      </p:sp>
    </p:spTree>
  </p:cSld>
  <p:clrMapOvr>
    <a:masterClrMapping/>
  </p:clrMapOvr>
  <p:transition advClick="0" advTm="1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80">
                                          <p:stCondLst>
                                            <p:cond delay="0"/>
                                          </p:stCondLst>
                                        </p:cTn>
                                        <p:tgtEl>
                                          <p:spTgt spid="7"/>
                                        </p:tgtEl>
                                      </p:cBhvr>
                                    </p:animEffect>
                                    <p:anim calcmode="lin" valueType="num">
                                      <p:cBhvr>
                                        <p:cTn id="12"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7" dur="26">
                                          <p:stCondLst>
                                            <p:cond delay="650"/>
                                          </p:stCondLst>
                                        </p:cTn>
                                        <p:tgtEl>
                                          <p:spTgt spid="7"/>
                                        </p:tgtEl>
                                      </p:cBhvr>
                                      <p:to x="100000" y="60000"/>
                                    </p:animScale>
                                    <p:animScale>
                                      <p:cBhvr>
                                        <p:cTn id="18" dur="166" decel="50000">
                                          <p:stCondLst>
                                            <p:cond delay="676"/>
                                          </p:stCondLst>
                                        </p:cTn>
                                        <p:tgtEl>
                                          <p:spTgt spid="7"/>
                                        </p:tgtEl>
                                      </p:cBhvr>
                                      <p:to x="100000" y="100000"/>
                                    </p:animScale>
                                    <p:animScale>
                                      <p:cBhvr>
                                        <p:cTn id="19" dur="26">
                                          <p:stCondLst>
                                            <p:cond delay="1312"/>
                                          </p:stCondLst>
                                        </p:cTn>
                                        <p:tgtEl>
                                          <p:spTgt spid="7"/>
                                        </p:tgtEl>
                                      </p:cBhvr>
                                      <p:to x="100000" y="80000"/>
                                    </p:animScale>
                                    <p:animScale>
                                      <p:cBhvr>
                                        <p:cTn id="20" dur="166" decel="50000">
                                          <p:stCondLst>
                                            <p:cond delay="1338"/>
                                          </p:stCondLst>
                                        </p:cTn>
                                        <p:tgtEl>
                                          <p:spTgt spid="7"/>
                                        </p:tgtEl>
                                      </p:cBhvr>
                                      <p:to x="100000" y="100000"/>
                                    </p:animScale>
                                    <p:animScale>
                                      <p:cBhvr>
                                        <p:cTn id="21" dur="26">
                                          <p:stCondLst>
                                            <p:cond delay="1642"/>
                                          </p:stCondLst>
                                        </p:cTn>
                                        <p:tgtEl>
                                          <p:spTgt spid="7"/>
                                        </p:tgtEl>
                                      </p:cBhvr>
                                      <p:to x="100000" y="90000"/>
                                    </p:animScale>
                                    <p:animScale>
                                      <p:cBhvr>
                                        <p:cTn id="22" dur="166" decel="50000">
                                          <p:stCondLst>
                                            <p:cond delay="1668"/>
                                          </p:stCondLst>
                                        </p:cTn>
                                        <p:tgtEl>
                                          <p:spTgt spid="7"/>
                                        </p:tgtEl>
                                      </p:cBhvr>
                                      <p:to x="100000" y="100000"/>
                                    </p:animScale>
                                    <p:animScale>
                                      <p:cBhvr>
                                        <p:cTn id="23" dur="26">
                                          <p:stCondLst>
                                            <p:cond delay="1808"/>
                                          </p:stCondLst>
                                        </p:cTn>
                                        <p:tgtEl>
                                          <p:spTgt spid="7"/>
                                        </p:tgtEl>
                                      </p:cBhvr>
                                      <p:to x="100000" y="95000"/>
                                    </p:animScale>
                                    <p:animScale>
                                      <p:cBhvr>
                                        <p:cTn id="24" dur="166" decel="50000">
                                          <p:stCondLst>
                                            <p:cond delay="1834"/>
                                          </p:stCondLst>
                                        </p:cTn>
                                        <p:tgtEl>
                                          <p:spTgt spid="7"/>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nodeType="click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by="(-#ppt_w*2)" calcmode="lin" valueType="num">
                                      <p:cBhvr rctx="PPT">
                                        <p:cTn id="29" dur="500" autoRev="1" fill="hold">
                                          <p:stCondLst>
                                            <p:cond delay="0"/>
                                          </p:stCondLst>
                                        </p:cTn>
                                        <p:tgtEl>
                                          <p:spTgt spid="6"/>
                                        </p:tgtEl>
                                        <p:attrNameLst>
                                          <p:attrName>ppt_w</p:attrName>
                                        </p:attrNameLst>
                                      </p:cBhvr>
                                    </p:anim>
                                    <p:anim by="(#ppt_w*0.50)" calcmode="lin" valueType="num">
                                      <p:cBhvr>
                                        <p:cTn id="30" dur="500" decel="50000" autoRev="1" fill="hold">
                                          <p:stCondLst>
                                            <p:cond delay="0"/>
                                          </p:stCondLst>
                                        </p:cTn>
                                        <p:tgtEl>
                                          <p:spTgt spid="6"/>
                                        </p:tgtEl>
                                        <p:attrNameLst>
                                          <p:attrName>ppt_x</p:attrName>
                                        </p:attrNameLst>
                                      </p:cBhvr>
                                    </p:anim>
                                    <p:anim from="(-#ppt_h/2)" to="(#ppt_y)" calcmode="lin" valueType="num">
                                      <p:cBhvr>
                                        <p:cTn id="31" dur="1000" fill="hold">
                                          <p:stCondLst>
                                            <p:cond delay="0"/>
                                          </p:stCondLst>
                                        </p:cTn>
                                        <p:tgtEl>
                                          <p:spTgt spid="6"/>
                                        </p:tgtEl>
                                        <p:attrNameLst>
                                          <p:attrName>ppt_y</p:attrName>
                                        </p:attrNameLst>
                                      </p:cBhvr>
                                    </p:anim>
                                    <p:animRot by="21600000">
                                      <p:cBhvr>
                                        <p:cTn id="32" dur="1000" fill="hold">
                                          <p:stCondLst>
                                            <p:cond delay="0"/>
                                          </p:stCondLst>
                                        </p:cTn>
                                        <p:tgtEl>
                                          <p:spTgt spid="6"/>
                                        </p:tgtEl>
                                        <p:attrNameLst>
                                          <p:attrName>r</p:attrName>
                                        </p:attrNameLst>
                                      </p:cBhvr>
                                    </p:animRot>
                                  </p:childTnLst>
                                </p:cTn>
                              </p:par>
                            </p:childTnLst>
                          </p:cTn>
                        </p:par>
                      </p:childTnLst>
                    </p:cTn>
                  </p:par>
                  <p:par>
                    <p:cTn id="33" fill="hold">
                      <p:stCondLst>
                        <p:cond delay="indefinite"/>
                      </p:stCondLst>
                      <p:childTnLst>
                        <p:par>
                          <p:cTn id="34" fill="hold">
                            <p:stCondLst>
                              <p:cond delay="0"/>
                            </p:stCondLst>
                            <p:childTnLst>
                              <p:par>
                                <p:cTn id="35" presetID="25" presetClass="entr" presetSubtype="0"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40" dur="1000" fill="hold"/>
                                        <p:tgtEl>
                                          <p:spTgt spid="8"/>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484784"/>
            <a:ext cx="8229600" cy="4572000"/>
          </a:xfrm>
        </p:spPr>
        <p:txBody>
          <a:bodyPr/>
          <a:lstStyle/>
          <a:p>
            <a:pPr algn="just"/>
            <a:r>
              <a:rPr lang="es-MX" dirty="0" smtClean="0"/>
              <a:t>Con la muerte de José francisco Peña Gómez, Joaquín Balaguer y Juan Bosch, los tres partidos tradicionales perdieron a sus lideres históricos, los cuales servían de agentes mediadores frente a los conflictos que de manera reiterada se presentaban en sus respectivas instituciones partidarias.</a:t>
            </a:r>
            <a:endParaRPr lang="es-DO" dirty="0"/>
          </a:p>
        </p:txBody>
      </p:sp>
    </p:spTree>
  </p:cSld>
  <p:clrMapOvr>
    <a:masterClrMapping/>
  </p:clrMapOvr>
  <p:transition advClick="0" advTm="10000">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29 Rectángulo"/>
          <p:cNvSpPr/>
          <p:nvPr/>
        </p:nvSpPr>
        <p:spPr>
          <a:xfrm>
            <a:off x="6500826" y="642918"/>
            <a:ext cx="2000264" cy="5538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Reeleccionistas</a:t>
            </a:r>
            <a:endParaRPr lang="es-DO" dirty="0"/>
          </a:p>
        </p:txBody>
      </p:sp>
      <p:sp>
        <p:nvSpPr>
          <p:cNvPr id="32" name="31 Rectángulo"/>
          <p:cNvSpPr/>
          <p:nvPr/>
        </p:nvSpPr>
        <p:spPr>
          <a:xfrm>
            <a:off x="6429388" y="3643314"/>
            <a:ext cx="217506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Anti-reeleccionistas</a:t>
            </a:r>
            <a:endParaRPr lang="es-DO" dirty="0"/>
          </a:p>
        </p:txBody>
      </p:sp>
      <p:pic>
        <p:nvPicPr>
          <p:cNvPr id="36" name="35 Imagen" descr="HIpolito_Mejia_Grande_nueva_serio_04.jpg"/>
          <p:cNvPicPr>
            <a:picLocks noChangeAspect="1"/>
          </p:cNvPicPr>
          <p:nvPr/>
        </p:nvPicPr>
        <p:blipFill>
          <a:blip r:embed="rId2" cstate="print"/>
          <a:stretch>
            <a:fillRect/>
          </a:stretch>
        </p:blipFill>
        <p:spPr>
          <a:xfrm>
            <a:off x="6500826" y="1196752"/>
            <a:ext cx="2017182" cy="1803620"/>
          </a:xfrm>
          <a:prstGeom prst="rect">
            <a:avLst/>
          </a:prstGeom>
        </p:spPr>
      </p:pic>
      <p:pic>
        <p:nvPicPr>
          <p:cNvPr id="37" name="36 Imagen" descr="hatuey_decamps_12.jpg"/>
          <p:cNvPicPr>
            <a:picLocks noChangeAspect="1"/>
          </p:cNvPicPr>
          <p:nvPr/>
        </p:nvPicPr>
        <p:blipFill>
          <a:blip r:embed="rId3" cstate="print"/>
          <a:stretch>
            <a:fillRect/>
          </a:stretch>
        </p:blipFill>
        <p:spPr>
          <a:xfrm>
            <a:off x="6429388" y="4221088"/>
            <a:ext cx="2175060" cy="1276997"/>
          </a:xfrm>
          <a:prstGeom prst="rect">
            <a:avLst/>
          </a:prstGeom>
        </p:spPr>
      </p:pic>
      <p:pic>
        <p:nvPicPr>
          <p:cNvPr id="38" name="37 Imagen" descr="logo-prsd.jpg"/>
          <p:cNvPicPr>
            <a:picLocks noChangeAspect="1"/>
          </p:cNvPicPr>
          <p:nvPr/>
        </p:nvPicPr>
        <p:blipFill>
          <a:blip r:embed="rId4" cstate="print"/>
          <a:stretch>
            <a:fillRect/>
          </a:stretch>
        </p:blipFill>
        <p:spPr>
          <a:xfrm>
            <a:off x="6429388" y="5517232"/>
            <a:ext cx="2175060" cy="912164"/>
          </a:xfrm>
          <a:prstGeom prst="rect">
            <a:avLst/>
          </a:prstGeom>
        </p:spPr>
      </p:pic>
      <p:sp>
        <p:nvSpPr>
          <p:cNvPr id="40" name="39 Marcador de contenido"/>
          <p:cNvSpPr>
            <a:spLocks noGrp="1"/>
          </p:cNvSpPr>
          <p:nvPr>
            <p:ph idx="1"/>
          </p:nvPr>
        </p:nvSpPr>
        <p:spPr>
          <a:xfrm>
            <a:off x="0" y="1196752"/>
            <a:ext cx="5580112" cy="3744416"/>
          </a:xfrm>
        </p:spPr>
        <p:txBody>
          <a:bodyPr>
            <a:normAutofit fontScale="77500" lnSpcReduction="20000"/>
          </a:bodyPr>
          <a:lstStyle/>
          <a:p>
            <a:pPr algn="just"/>
            <a:r>
              <a:rPr lang="es-MX" b="1" dirty="0" smtClean="0"/>
              <a:t>En el PRD, la crisis interna ha provocado nuevamente que el partido se divida, con la salida de Hatuey de Camps y la formación del Partido Revolucionario Social Demócrata (PRSD). Esta división surge producto de fuertes enfrentamientos entre sectores perredeistas que estaban a favor de la reelección del Presidente Hipólito Mejía y otros que se oponían de manera radical a la misma.</a:t>
            </a:r>
            <a:endParaRPr lang="es-DO" b="1" dirty="0"/>
          </a:p>
        </p:txBody>
      </p:sp>
    </p:spTree>
  </p:cSld>
  <p:clrMapOvr>
    <a:masterClrMapping/>
  </p:clrMapOvr>
  <p:transition advClick="0" advTm="1500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332656"/>
            <a:ext cx="8686800" cy="792088"/>
          </a:xfrm>
          <a:solidFill>
            <a:schemeClr val="accent5">
              <a:lumMod val="60000"/>
              <a:lumOff val="40000"/>
            </a:schemeClr>
          </a:solidFill>
        </p:spPr>
        <p:txBody>
          <a:bodyPr/>
          <a:lstStyle/>
          <a:p>
            <a:pPr algn="ctr"/>
            <a:r>
              <a:rPr lang="es-DO" b="1" dirty="0" smtClean="0"/>
              <a:t>Conclusión</a:t>
            </a:r>
            <a:endParaRPr lang="es-DO" b="1" dirty="0"/>
          </a:p>
        </p:txBody>
      </p:sp>
      <p:sp>
        <p:nvSpPr>
          <p:cNvPr id="3" name="2 Marcador de contenido"/>
          <p:cNvSpPr>
            <a:spLocks noGrp="1"/>
          </p:cNvSpPr>
          <p:nvPr>
            <p:ph idx="1"/>
          </p:nvPr>
        </p:nvSpPr>
        <p:spPr/>
        <p:txBody>
          <a:bodyPr>
            <a:normAutofit/>
          </a:bodyPr>
          <a:lstStyle/>
          <a:p>
            <a:pPr algn="just"/>
            <a:r>
              <a:rPr lang="es-ES" sz="2800" dirty="0" smtClean="0"/>
              <a:t>El gobierno de Hipólito Mejía se fundamento en una política de Gobierno igual a la que tenia planeada Leonel Fernández para su gobierno de 1996-2000, estas medidas no se llevaron a cabo por Fernández ya que el poder legislativo no apoyo en ese momento al jefe de estado, pero en la política de gobierno de Hipólito Mejía si la apoyaron, esto se debió a que en ese tiempo la mayoría de los legisladores del congreso eran peredeistas.</a:t>
            </a:r>
          </a:p>
        </p:txBody>
      </p:sp>
    </p:spTree>
  </p:cSld>
  <p:clrMapOvr>
    <a:masterClrMapping/>
  </p:clrMapOvr>
  <p:transition>
    <p:zoom dir="in"/>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12 Imagen" descr="bandera-rd-copia1.jpg"/>
          <p:cNvPicPr>
            <a:picLocks noChangeAspect="1"/>
          </p:cNvPicPr>
          <p:nvPr/>
        </p:nvPicPr>
        <p:blipFill>
          <a:blip r:embed="rId3" cstate="print"/>
          <a:stretch>
            <a:fillRect/>
          </a:stretch>
        </p:blipFill>
        <p:spPr>
          <a:xfrm>
            <a:off x="0" y="0"/>
            <a:ext cx="9144000" cy="6858000"/>
          </a:xfrm>
          <a:prstGeom prst="rect">
            <a:avLst/>
          </a:prstGeom>
        </p:spPr>
      </p:pic>
      <p:sp>
        <p:nvSpPr>
          <p:cNvPr id="4" name="3 Título"/>
          <p:cNvSpPr>
            <a:spLocks noGrp="1"/>
          </p:cNvSpPr>
          <p:nvPr>
            <p:ph type="title"/>
          </p:nvPr>
        </p:nvSpPr>
        <p:spPr>
          <a:xfrm rot="5400000">
            <a:off x="4115160" y="-2543556"/>
            <a:ext cx="1066800" cy="6153912"/>
          </a:xfrm>
        </p:spPr>
        <p:txBody>
          <a:bodyPr>
            <a:normAutofit/>
          </a:bodyPr>
          <a:lstStyle/>
          <a:p>
            <a:r>
              <a:rPr lang="es-ES" dirty="0" smtClean="0">
                <a:solidFill>
                  <a:schemeClr val="bg1"/>
                </a:solidFill>
              </a:rPr>
              <a:t>Elecciones año 2000</a:t>
            </a:r>
            <a:endParaRPr lang="es-ES" dirty="0">
              <a:solidFill>
                <a:schemeClr val="bg1"/>
              </a:solidFill>
            </a:endParaRPr>
          </a:p>
        </p:txBody>
      </p:sp>
      <p:sp>
        <p:nvSpPr>
          <p:cNvPr id="5" name="4 Marcador de texto"/>
          <p:cNvSpPr>
            <a:spLocks noGrp="1"/>
          </p:cNvSpPr>
          <p:nvPr>
            <p:ph type="body" idx="1"/>
          </p:nvPr>
        </p:nvSpPr>
        <p:spPr>
          <a:xfrm rot="5400000">
            <a:off x="1397760" y="194528"/>
            <a:ext cx="581024" cy="2873504"/>
          </a:xfrm>
        </p:spPr>
        <p:txBody>
          <a:bodyPr/>
          <a:lstStyle/>
          <a:p>
            <a:r>
              <a:rPr lang="es-ES" dirty="0" smtClean="0"/>
              <a:t>Hipólito Mejía (PRD)</a:t>
            </a:r>
            <a:endParaRPr lang="es-ES" dirty="0"/>
          </a:p>
        </p:txBody>
      </p:sp>
      <p:sp>
        <p:nvSpPr>
          <p:cNvPr id="7" name="6 Marcador de texto"/>
          <p:cNvSpPr>
            <a:spLocks noGrp="1"/>
          </p:cNvSpPr>
          <p:nvPr>
            <p:ph type="body" sz="half" idx="3"/>
          </p:nvPr>
        </p:nvSpPr>
        <p:spPr>
          <a:xfrm rot="5400000">
            <a:off x="6861818" y="139050"/>
            <a:ext cx="581024" cy="3017520"/>
          </a:xfrm>
        </p:spPr>
        <p:txBody>
          <a:bodyPr>
            <a:normAutofit/>
          </a:bodyPr>
          <a:lstStyle/>
          <a:p>
            <a:r>
              <a:rPr lang="es-ES" dirty="0" smtClean="0"/>
              <a:t>Danilo Medina (PLD)</a:t>
            </a:r>
          </a:p>
        </p:txBody>
      </p:sp>
      <p:pic>
        <p:nvPicPr>
          <p:cNvPr id="9" name="8 Marcador de contenido" descr="Hipolito_grande_nueva_riendose_08.jpg"/>
          <p:cNvPicPr>
            <a:picLocks noGrp="1" noChangeAspect="1"/>
          </p:cNvPicPr>
          <p:nvPr>
            <p:ph sz="quarter" idx="2"/>
          </p:nvPr>
        </p:nvPicPr>
        <p:blipFill>
          <a:blip r:embed="rId4" cstate="print"/>
          <a:stretch>
            <a:fillRect/>
          </a:stretch>
        </p:blipFill>
        <p:spPr>
          <a:xfrm>
            <a:off x="357158" y="2143116"/>
            <a:ext cx="2241919" cy="2500330"/>
          </a:xfrm>
        </p:spPr>
      </p:pic>
      <p:pic>
        <p:nvPicPr>
          <p:cNvPr id="10" name="9 Marcador de contenido" descr="Danilo+Medina+31.jpg"/>
          <p:cNvPicPr>
            <a:picLocks noGrp="1" noChangeAspect="1"/>
          </p:cNvPicPr>
          <p:nvPr>
            <p:ph sz="quarter" idx="4"/>
          </p:nvPr>
        </p:nvPicPr>
        <p:blipFill>
          <a:blip r:embed="rId5" cstate="print"/>
          <a:stretch>
            <a:fillRect/>
          </a:stretch>
        </p:blipFill>
        <p:spPr>
          <a:xfrm>
            <a:off x="6143636" y="2428868"/>
            <a:ext cx="2571768" cy="2643206"/>
          </a:xfrm>
        </p:spPr>
      </p:pic>
      <p:pic>
        <p:nvPicPr>
          <p:cNvPr id="11" name="10 Imagen" descr="JOAQUIN BALAGUER.jpg"/>
          <p:cNvPicPr>
            <a:picLocks noChangeAspect="1"/>
          </p:cNvPicPr>
          <p:nvPr/>
        </p:nvPicPr>
        <p:blipFill>
          <a:blip r:embed="rId6" cstate="print"/>
          <a:stretch>
            <a:fillRect/>
          </a:stretch>
        </p:blipFill>
        <p:spPr>
          <a:xfrm>
            <a:off x="3491880" y="3501008"/>
            <a:ext cx="1952628" cy="2472735"/>
          </a:xfrm>
          <a:prstGeom prst="rect">
            <a:avLst/>
          </a:prstGeom>
        </p:spPr>
      </p:pic>
      <p:sp>
        <p:nvSpPr>
          <p:cNvPr id="12" name="4 Marcador de texto"/>
          <p:cNvSpPr txBox="1">
            <a:spLocks/>
          </p:cNvSpPr>
          <p:nvPr/>
        </p:nvSpPr>
        <p:spPr>
          <a:xfrm rot="5400000">
            <a:off x="4102893" y="969149"/>
            <a:ext cx="581024" cy="2928958"/>
          </a:xfrm>
          <a:prstGeom prst="rect">
            <a:avLst/>
          </a:prstGeom>
          <a:solidFill>
            <a:schemeClr val="bg1"/>
          </a:solidFill>
          <a:ln w="12700">
            <a:noFill/>
          </a:ln>
        </p:spPr>
        <p:txBody>
          <a:bodyPr vert="vert270" anchor="ctr">
            <a:normAutofit/>
          </a:bodyPr>
          <a:lstStyle/>
          <a:p>
            <a:pPr marL="0" marR="0" lvl="0" indent="0" algn="ctr"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S" sz="1600" b="0" i="0" u="none" strike="noStrike" kern="1200" cap="none" spc="0" normalizeH="0" baseline="0" noProof="0" dirty="0" smtClean="0">
                <a:ln>
                  <a:noFill/>
                </a:ln>
                <a:solidFill>
                  <a:schemeClr val="tx1"/>
                </a:solidFill>
                <a:effectLst/>
                <a:uLnTx/>
                <a:uFillTx/>
                <a:latin typeface="+mn-lt"/>
                <a:ea typeface="+mn-ea"/>
                <a:cs typeface="+mn-cs"/>
              </a:rPr>
              <a:t>Joaquín Balaguer (PRSC)</a:t>
            </a:r>
            <a:endParaRPr kumimoji="0" lang="es-ES" sz="16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advClick="0" advTm="1000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3000" fill="hold"/>
                                        <p:tgtEl>
                                          <p:spTgt spid="9"/>
                                        </p:tgtEl>
                                        <p:attrNameLst>
                                          <p:attrName>ppt_x</p:attrName>
                                        </p:attrNameLst>
                                      </p:cBhvr>
                                      <p:tavLst>
                                        <p:tav tm="0">
                                          <p:val>
                                            <p:strVal val="#ppt_x"/>
                                          </p:val>
                                        </p:tav>
                                        <p:tav tm="100000">
                                          <p:val>
                                            <p:strVal val="#ppt_x"/>
                                          </p:val>
                                        </p:tav>
                                      </p:tavLst>
                                    </p:anim>
                                    <p:anim calcmode="lin" valueType="num">
                                      <p:cBhvr additive="base">
                                        <p:cTn id="8" dur="3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diamond(in)">
                                      <p:cBhvr>
                                        <p:cTn id="13" dur="30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checkerboard(across)">
                                      <p:cBhvr>
                                        <p:cTn id="1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467545" y="1124743"/>
          <a:ext cx="8064895" cy="5520246"/>
        </p:xfrm>
        <a:graphic>
          <a:graphicData uri="http://schemas.openxmlformats.org/drawingml/2006/table">
            <a:tbl>
              <a:tblPr/>
              <a:tblGrid>
                <a:gridCol w="3064660"/>
                <a:gridCol w="2258170"/>
                <a:gridCol w="2742065"/>
              </a:tblGrid>
              <a:tr h="320358">
                <a:tc>
                  <a:txBody>
                    <a:bodyPr/>
                    <a:lstStyle/>
                    <a:p>
                      <a:pPr algn="ctr">
                        <a:lnSpc>
                          <a:spcPct val="115000"/>
                        </a:lnSpc>
                        <a:spcAft>
                          <a:spcPts val="0"/>
                        </a:spcAft>
                      </a:pPr>
                      <a:r>
                        <a:rPr lang="es-ES" sz="1200" b="1" dirty="0">
                          <a:solidFill>
                            <a:srgbClr val="006600"/>
                          </a:solidFill>
                          <a:latin typeface="Times New Roman"/>
                          <a:ea typeface="Times New Roman"/>
                          <a:cs typeface="Times New Roman"/>
                        </a:rPr>
                        <a:t>  </a:t>
                      </a:r>
                      <a:r>
                        <a:rPr lang="es-ES" sz="1200" b="1" dirty="0">
                          <a:solidFill>
                            <a:schemeClr val="tx1"/>
                          </a:solidFill>
                          <a:latin typeface="Times New Roman"/>
                          <a:ea typeface="Times New Roman"/>
                          <a:cs typeface="Times New Roman"/>
                        </a:rPr>
                        <a:t>Partido</a:t>
                      </a:r>
                      <a:endParaRPr lang="es-ES" sz="1100" dirty="0">
                        <a:solidFill>
                          <a:schemeClr val="tx1"/>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0"/>
                        </a:spcAft>
                      </a:pPr>
                      <a:r>
                        <a:rPr lang="es-ES" sz="1200" b="1" dirty="0">
                          <a:solidFill>
                            <a:schemeClr val="tx1"/>
                          </a:solidFill>
                          <a:latin typeface="Times New Roman"/>
                          <a:ea typeface="Times New Roman"/>
                          <a:cs typeface="Times New Roman"/>
                        </a:rPr>
                        <a:t>Votos </a:t>
                      </a:r>
                      <a:endParaRPr lang="es-ES" sz="1100" dirty="0">
                        <a:solidFill>
                          <a:schemeClr val="tx1"/>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0"/>
                        </a:spcAft>
                      </a:pPr>
                      <a:r>
                        <a:rPr lang="es-ES" sz="1200" b="1" dirty="0">
                          <a:solidFill>
                            <a:schemeClr val="tx1"/>
                          </a:solidFill>
                          <a:latin typeface="Times New Roman"/>
                          <a:ea typeface="Times New Roman"/>
                          <a:cs typeface="Times New Roman"/>
                        </a:rPr>
                        <a:t>Porcentaje </a:t>
                      </a:r>
                      <a:endParaRPr lang="es-ES" sz="1100" dirty="0">
                        <a:solidFill>
                          <a:schemeClr val="tx1"/>
                        </a:solidFill>
                        <a:latin typeface="Calibri"/>
                        <a:ea typeface="Calibri"/>
                        <a:cs typeface="Times New Roman"/>
                      </a:endParaRPr>
                    </a:p>
                  </a:txBody>
                  <a:tcPr marL="9525" marR="9525" marT="9525" marB="9525" anchor="ctr">
                    <a:lnL>
                      <a:noFill/>
                    </a:lnL>
                    <a:lnR>
                      <a:noFill/>
                    </a:lnR>
                    <a:lnT>
                      <a:noFill/>
                    </a:lnT>
                    <a:lnB>
                      <a:noFill/>
                    </a:lnB>
                  </a:tcPr>
                </a:tc>
              </a:tr>
              <a:tr h="907857">
                <a:tc>
                  <a:txBody>
                    <a:bodyPr/>
                    <a:lstStyle/>
                    <a:p>
                      <a:pPr>
                        <a:lnSpc>
                          <a:spcPct val="115000"/>
                        </a:lnSpc>
                        <a:spcAft>
                          <a:spcPts val="1000"/>
                        </a:spcAft>
                      </a:pPr>
                      <a:r>
                        <a:rPr lang="es-ES" sz="1800" b="1" dirty="0">
                          <a:solidFill>
                            <a:schemeClr val="tx1"/>
                          </a:solidFill>
                          <a:latin typeface="Times New Roman"/>
                          <a:ea typeface="Times New Roman"/>
                          <a:cs typeface="Times New Roman"/>
                        </a:rPr>
                        <a:t>Hipólito Mejía</a:t>
                      </a:r>
                      <a:br>
                        <a:rPr lang="es-ES" sz="1800" b="1" dirty="0">
                          <a:solidFill>
                            <a:schemeClr val="tx1"/>
                          </a:solidFill>
                          <a:latin typeface="Times New Roman"/>
                          <a:ea typeface="Times New Roman"/>
                          <a:cs typeface="Times New Roman"/>
                        </a:rPr>
                      </a:br>
                      <a:r>
                        <a:rPr lang="es-ES" sz="1800" b="1" dirty="0">
                          <a:solidFill>
                            <a:schemeClr val="tx1"/>
                          </a:solidFill>
                          <a:latin typeface="Times New Roman"/>
                          <a:ea typeface="Times New Roman"/>
                          <a:cs typeface="Times New Roman"/>
                        </a:rPr>
                        <a:t>Partido </a:t>
                      </a:r>
                      <a:r>
                        <a:rPr lang="es-ES" sz="1800" b="1" dirty="0" smtClean="0">
                          <a:solidFill>
                            <a:schemeClr val="tx1"/>
                          </a:solidFill>
                          <a:latin typeface="Times New Roman"/>
                          <a:ea typeface="Times New Roman"/>
                          <a:cs typeface="Times New Roman"/>
                        </a:rPr>
                        <a:t>Revolucionario Dominicano</a:t>
                      </a:r>
                      <a:r>
                        <a:rPr lang="es-ES" sz="1800" b="1" baseline="0" dirty="0" smtClean="0">
                          <a:solidFill>
                            <a:schemeClr val="tx1"/>
                          </a:solidFill>
                          <a:latin typeface="Times New Roman"/>
                          <a:ea typeface="Times New Roman"/>
                          <a:cs typeface="Times New Roman"/>
                        </a:rPr>
                        <a:t> </a:t>
                      </a:r>
                      <a:r>
                        <a:rPr lang="es-ES" sz="1800" b="1" dirty="0" smtClean="0">
                          <a:solidFill>
                            <a:schemeClr val="tx1"/>
                          </a:solidFill>
                          <a:latin typeface="Times New Roman"/>
                          <a:ea typeface="Times New Roman"/>
                          <a:cs typeface="Times New Roman"/>
                        </a:rPr>
                        <a:t>(PRD</a:t>
                      </a:r>
                      <a:r>
                        <a:rPr lang="es-ES" sz="1800" b="1" dirty="0">
                          <a:solidFill>
                            <a:schemeClr val="tx1"/>
                          </a:solidFill>
                          <a:latin typeface="Times New Roman"/>
                          <a:ea typeface="Times New Roman"/>
                          <a:cs typeface="Times New Roman"/>
                        </a:rPr>
                        <a:t>)</a:t>
                      </a:r>
                      <a:endParaRPr lang="es-ES" sz="1600" dirty="0">
                        <a:solidFill>
                          <a:schemeClr val="tx1"/>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1000"/>
                        </a:spcAft>
                      </a:pPr>
                      <a:r>
                        <a:rPr lang="es-ES" sz="1800" dirty="0">
                          <a:solidFill>
                            <a:schemeClr val="tx1"/>
                          </a:solidFill>
                          <a:latin typeface="Times New Roman"/>
                          <a:ea typeface="Times New Roman"/>
                          <a:cs typeface="Times New Roman"/>
                        </a:rPr>
                        <a:t>1,593,231</a:t>
                      </a:r>
                      <a:endParaRPr lang="es-ES" sz="1600" dirty="0">
                        <a:solidFill>
                          <a:schemeClr val="tx1"/>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1000"/>
                        </a:spcAft>
                      </a:pPr>
                      <a:r>
                        <a:rPr lang="es-ES" sz="1800" dirty="0">
                          <a:solidFill>
                            <a:schemeClr val="tx1"/>
                          </a:solidFill>
                          <a:latin typeface="Times New Roman"/>
                          <a:ea typeface="Times New Roman"/>
                          <a:cs typeface="Times New Roman"/>
                        </a:rPr>
                        <a:t>49.87%</a:t>
                      </a:r>
                      <a:endParaRPr lang="es-ES" sz="1600" dirty="0">
                        <a:solidFill>
                          <a:schemeClr val="tx1"/>
                        </a:solidFill>
                        <a:latin typeface="Calibri"/>
                        <a:ea typeface="Calibri"/>
                        <a:cs typeface="Times New Roman"/>
                      </a:endParaRPr>
                    </a:p>
                  </a:txBody>
                  <a:tcPr marL="9525" marR="9525" marT="9525" marB="9525" anchor="ctr">
                    <a:lnL>
                      <a:noFill/>
                    </a:lnL>
                    <a:lnR>
                      <a:noFill/>
                    </a:lnR>
                    <a:lnT>
                      <a:noFill/>
                    </a:lnT>
                    <a:lnB>
                      <a:noFill/>
                    </a:lnB>
                  </a:tcPr>
                </a:tc>
              </a:tr>
              <a:tr h="907857">
                <a:tc>
                  <a:txBody>
                    <a:bodyPr/>
                    <a:lstStyle/>
                    <a:p>
                      <a:pPr>
                        <a:lnSpc>
                          <a:spcPct val="115000"/>
                        </a:lnSpc>
                        <a:spcAft>
                          <a:spcPts val="0"/>
                        </a:spcAft>
                      </a:pPr>
                      <a:r>
                        <a:rPr lang="es-ES" sz="1800" b="1" dirty="0">
                          <a:solidFill>
                            <a:schemeClr val="accent3">
                              <a:lumMod val="75000"/>
                            </a:schemeClr>
                          </a:solidFill>
                          <a:latin typeface="Times New Roman"/>
                          <a:ea typeface="Times New Roman"/>
                          <a:cs typeface="Times New Roman"/>
                        </a:rPr>
                        <a:t>Danilo Medina</a:t>
                      </a:r>
                      <a:br>
                        <a:rPr lang="es-ES" sz="1800" b="1" dirty="0">
                          <a:solidFill>
                            <a:schemeClr val="accent3">
                              <a:lumMod val="75000"/>
                            </a:schemeClr>
                          </a:solidFill>
                          <a:latin typeface="Times New Roman"/>
                          <a:ea typeface="Times New Roman"/>
                          <a:cs typeface="Times New Roman"/>
                        </a:rPr>
                      </a:br>
                      <a:r>
                        <a:rPr lang="es-ES" sz="1800" b="1" dirty="0">
                          <a:solidFill>
                            <a:schemeClr val="accent3">
                              <a:lumMod val="75000"/>
                            </a:schemeClr>
                          </a:solidFill>
                          <a:latin typeface="Times New Roman"/>
                          <a:ea typeface="Times New Roman"/>
                          <a:cs typeface="Times New Roman"/>
                        </a:rPr>
                        <a:t>Partido de la Liberación Dominicana (PLD)</a:t>
                      </a:r>
                      <a:endParaRPr lang="es-ES" sz="1600" dirty="0">
                        <a:solidFill>
                          <a:schemeClr val="accent3">
                            <a:lumMod val="75000"/>
                          </a:schemeClr>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1000"/>
                        </a:spcAft>
                      </a:pPr>
                      <a:r>
                        <a:rPr lang="es-ES" sz="1800" dirty="0">
                          <a:solidFill>
                            <a:schemeClr val="accent3">
                              <a:lumMod val="75000"/>
                            </a:schemeClr>
                          </a:solidFill>
                          <a:latin typeface="Times New Roman"/>
                          <a:ea typeface="Times New Roman"/>
                          <a:cs typeface="Times New Roman"/>
                        </a:rPr>
                        <a:t>796,923</a:t>
                      </a:r>
                      <a:endParaRPr lang="es-ES" sz="1600" dirty="0">
                        <a:solidFill>
                          <a:schemeClr val="accent3">
                            <a:lumMod val="75000"/>
                          </a:schemeClr>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1000"/>
                        </a:spcAft>
                      </a:pPr>
                      <a:r>
                        <a:rPr lang="es-ES" sz="1800" dirty="0">
                          <a:solidFill>
                            <a:schemeClr val="accent3">
                              <a:lumMod val="75000"/>
                            </a:schemeClr>
                          </a:solidFill>
                          <a:latin typeface="Times New Roman"/>
                          <a:ea typeface="Times New Roman"/>
                          <a:cs typeface="Times New Roman"/>
                        </a:rPr>
                        <a:t>24.94%</a:t>
                      </a:r>
                      <a:endParaRPr lang="es-ES" sz="1600" dirty="0">
                        <a:solidFill>
                          <a:schemeClr val="accent3">
                            <a:lumMod val="75000"/>
                          </a:schemeClr>
                        </a:solidFill>
                        <a:latin typeface="Calibri"/>
                        <a:ea typeface="Calibri"/>
                        <a:cs typeface="Times New Roman"/>
                      </a:endParaRPr>
                    </a:p>
                  </a:txBody>
                  <a:tcPr marL="9525" marR="9525" marT="9525" marB="9525" anchor="ctr">
                    <a:lnL>
                      <a:noFill/>
                    </a:lnL>
                    <a:lnR>
                      <a:noFill/>
                    </a:lnR>
                    <a:lnT>
                      <a:noFill/>
                    </a:lnT>
                    <a:lnB>
                      <a:noFill/>
                    </a:lnB>
                  </a:tcPr>
                </a:tc>
              </a:tr>
              <a:tr h="907857">
                <a:tc>
                  <a:txBody>
                    <a:bodyPr/>
                    <a:lstStyle/>
                    <a:p>
                      <a:pPr>
                        <a:lnSpc>
                          <a:spcPct val="115000"/>
                        </a:lnSpc>
                        <a:spcAft>
                          <a:spcPts val="0"/>
                        </a:spcAft>
                      </a:pPr>
                      <a:r>
                        <a:rPr lang="es-ES" sz="1800" b="1" dirty="0">
                          <a:solidFill>
                            <a:srgbClr val="FF0000"/>
                          </a:solidFill>
                          <a:latin typeface="Times New Roman"/>
                          <a:ea typeface="Times New Roman"/>
                          <a:cs typeface="Times New Roman"/>
                        </a:rPr>
                        <a:t>Joaquín Balaguer</a:t>
                      </a:r>
                      <a:br>
                        <a:rPr lang="es-ES" sz="1800" b="1" dirty="0">
                          <a:solidFill>
                            <a:srgbClr val="FF0000"/>
                          </a:solidFill>
                          <a:latin typeface="Times New Roman"/>
                          <a:ea typeface="Times New Roman"/>
                          <a:cs typeface="Times New Roman"/>
                        </a:rPr>
                      </a:br>
                      <a:r>
                        <a:rPr lang="es-ES" sz="1800" b="1" dirty="0">
                          <a:solidFill>
                            <a:srgbClr val="FF0000"/>
                          </a:solidFill>
                          <a:latin typeface="Times New Roman"/>
                          <a:ea typeface="Times New Roman"/>
                          <a:cs typeface="Times New Roman"/>
                        </a:rPr>
                        <a:t>Partido Reformista Social Cristiano (PRSC)</a:t>
                      </a:r>
                      <a:endParaRPr lang="es-ES" sz="1600" dirty="0">
                        <a:solidFill>
                          <a:srgbClr val="FF0000"/>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1000"/>
                        </a:spcAft>
                      </a:pPr>
                      <a:r>
                        <a:rPr lang="es-ES" sz="1800" dirty="0">
                          <a:solidFill>
                            <a:srgbClr val="FF0000"/>
                          </a:solidFill>
                          <a:latin typeface="Times New Roman"/>
                          <a:ea typeface="Times New Roman"/>
                          <a:cs typeface="Times New Roman"/>
                        </a:rPr>
                        <a:t>785,926</a:t>
                      </a:r>
                      <a:endParaRPr lang="es-ES" sz="1600" dirty="0">
                        <a:solidFill>
                          <a:srgbClr val="FF0000"/>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1000"/>
                        </a:spcAft>
                      </a:pPr>
                      <a:r>
                        <a:rPr lang="es-ES" sz="1800" dirty="0">
                          <a:solidFill>
                            <a:srgbClr val="FF0000"/>
                          </a:solidFill>
                          <a:latin typeface="Times New Roman"/>
                          <a:ea typeface="Times New Roman"/>
                          <a:cs typeface="Times New Roman"/>
                        </a:rPr>
                        <a:t>24.60%</a:t>
                      </a:r>
                      <a:endParaRPr lang="es-ES" sz="1600" dirty="0">
                        <a:solidFill>
                          <a:srgbClr val="FF0000"/>
                        </a:solidFill>
                        <a:latin typeface="Calibri"/>
                        <a:ea typeface="Calibri"/>
                        <a:cs typeface="Times New Roman"/>
                      </a:endParaRPr>
                    </a:p>
                  </a:txBody>
                  <a:tcPr marL="9525" marR="9525" marT="9525" marB="9525" anchor="ctr">
                    <a:lnL>
                      <a:noFill/>
                    </a:lnL>
                    <a:lnR>
                      <a:noFill/>
                    </a:lnR>
                    <a:lnT>
                      <a:noFill/>
                    </a:lnT>
                    <a:lnB>
                      <a:noFill/>
                    </a:lnB>
                  </a:tcPr>
                </a:tc>
              </a:tr>
              <a:tr h="614108">
                <a:tc>
                  <a:txBody>
                    <a:bodyPr/>
                    <a:lstStyle/>
                    <a:p>
                      <a:pPr>
                        <a:lnSpc>
                          <a:spcPct val="115000"/>
                        </a:lnSpc>
                        <a:spcAft>
                          <a:spcPts val="0"/>
                        </a:spcAft>
                      </a:pPr>
                      <a:r>
                        <a:rPr lang="es-ES" sz="1800" b="1" dirty="0">
                          <a:solidFill>
                            <a:srgbClr val="FFFF00"/>
                          </a:solidFill>
                          <a:latin typeface="Times New Roman"/>
                          <a:ea typeface="Times New Roman"/>
                          <a:cs typeface="Times New Roman"/>
                        </a:rPr>
                        <a:t>Partido </a:t>
                      </a:r>
                      <a:r>
                        <a:rPr lang="es-ES" sz="1800" b="1" dirty="0" smtClean="0">
                          <a:solidFill>
                            <a:srgbClr val="FFFF00"/>
                          </a:solidFill>
                          <a:latin typeface="Times New Roman"/>
                          <a:ea typeface="Times New Roman"/>
                          <a:cs typeface="Times New Roman"/>
                        </a:rPr>
                        <a:t>Renacentista Nacional  </a:t>
                      </a:r>
                      <a:r>
                        <a:rPr lang="es-ES" sz="1800" b="1" dirty="0">
                          <a:solidFill>
                            <a:srgbClr val="FFFF00"/>
                          </a:solidFill>
                          <a:latin typeface="Times New Roman"/>
                          <a:ea typeface="Times New Roman"/>
                          <a:cs typeface="Times New Roman"/>
                        </a:rPr>
                        <a:t>(PRN)</a:t>
                      </a:r>
                      <a:endParaRPr lang="es-ES" sz="1600" dirty="0">
                        <a:solidFill>
                          <a:srgbClr val="FFFF00"/>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1000"/>
                        </a:spcAft>
                      </a:pPr>
                      <a:r>
                        <a:rPr lang="es-ES" sz="1800" dirty="0">
                          <a:solidFill>
                            <a:srgbClr val="FFFF00"/>
                          </a:solidFill>
                          <a:latin typeface="Times New Roman"/>
                          <a:ea typeface="Times New Roman"/>
                          <a:cs typeface="Times New Roman"/>
                        </a:rPr>
                        <a:t>3,278</a:t>
                      </a:r>
                      <a:endParaRPr lang="es-ES" sz="1600" dirty="0">
                        <a:solidFill>
                          <a:srgbClr val="FFFF00"/>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1000"/>
                        </a:spcAft>
                      </a:pPr>
                      <a:r>
                        <a:rPr lang="es-ES" sz="1800" dirty="0">
                          <a:solidFill>
                            <a:srgbClr val="FFFF00"/>
                          </a:solidFill>
                          <a:latin typeface="Times New Roman"/>
                          <a:ea typeface="Times New Roman"/>
                          <a:cs typeface="Times New Roman"/>
                        </a:rPr>
                        <a:t>0.10%</a:t>
                      </a:r>
                      <a:endParaRPr lang="es-ES" sz="1600" dirty="0">
                        <a:solidFill>
                          <a:srgbClr val="FFFF00"/>
                        </a:solidFill>
                        <a:latin typeface="Calibri"/>
                        <a:ea typeface="Calibri"/>
                        <a:cs typeface="Times New Roman"/>
                      </a:endParaRPr>
                    </a:p>
                  </a:txBody>
                  <a:tcPr marL="9525" marR="9525" marT="9525" marB="9525" anchor="ctr">
                    <a:lnL>
                      <a:noFill/>
                    </a:lnL>
                    <a:lnR>
                      <a:noFill/>
                    </a:lnR>
                    <a:lnT>
                      <a:noFill/>
                    </a:lnT>
                    <a:lnB>
                      <a:noFill/>
                    </a:lnB>
                  </a:tcPr>
                </a:tc>
              </a:tr>
              <a:tr h="614108">
                <a:tc>
                  <a:txBody>
                    <a:bodyPr/>
                    <a:lstStyle/>
                    <a:p>
                      <a:pPr>
                        <a:lnSpc>
                          <a:spcPct val="115000"/>
                        </a:lnSpc>
                        <a:spcAft>
                          <a:spcPts val="0"/>
                        </a:spcAft>
                      </a:pPr>
                      <a:r>
                        <a:rPr lang="es-ES" sz="1800" b="1" dirty="0">
                          <a:solidFill>
                            <a:srgbClr val="00B050"/>
                          </a:solidFill>
                          <a:latin typeface="Times New Roman"/>
                          <a:ea typeface="Times New Roman"/>
                          <a:cs typeface="Times New Roman"/>
                        </a:rPr>
                        <a:t>Partido de los Trabajadores Dominicanos (PTD)</a:t>
                      </a:r>
                      <a:endParaRPr lang="es-ES" sz="1600" dirty="0">
                        <a:solidFill>
                          <a:srgbClr val="00B050"/>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1000"/>
                        </a:spcAft>
                      </a:pPr>
                      <a:r>
                        <a:rPr lang="es-ES" sz="1800" dirty="0">
                          <a:solidFill>
                            <a:srgbClr val="00B050"/>
                          </a:solidFill>
                          <a:latin typeface="Times New Roman"/>
                          <a:ea typeface="Times New Roman"/>
                          <a:cs typeface="Times New Roman"/>
                        </a:rPr>
                        <a:t>6,138</a:t>
                      </a:r>
                      <a:endParaRPr lang="es-ES" sz="1600" dirty="0">
                        <a:solidFill>
                          <a:srgbClr val="00B050"/>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1000"/>
                        </a:spcAft>
                      </a:pPr>
                      <a:r>
                        <a:rPr lang="es-ES" sz="1800" dirty="0">
                          <a:solidFill>
                            <a:srgbClr val="00B050"/>
                          </a:solidFill>
                          <a:latin typeface="Times New Roman"/>
                          <a:ea typeface="Times New Roman"/>
                          <a:cs typeface="Times New Roman"/>
                        </a:rPr>
                        <a:t>0.19%</a:t>
                      </a:r>
                      <a:endParaRPr lang="es-ES" sz="1600" dirty="0">
                        <a:solidFill>
                          <a:srgbClr val="00B050"/>
                        </a:solidFill>
                        <a:latin typeface="Calibri"/>
                        <a:ea typeface="Calibri"/>
                        <a:cs typeface="Times New Roman"/>
                      </a:endParaRPr>
                    </a:p>
                  </a:txBody>
                  <a:tcPr marL="9525" marR="9525" marT="9525" marB="9525" anchor="ctr">
                    <a:lnL>
                      <a:noFill/>
                    </a:lnL>
                    <a:lnR>
                      <a:noFill/>
                    </a:lnR>
                    <a:lnT>
                      <a:noFill/>
                    </a:lnT>
                    <a:lnB>
                      <a:noFill/>
                    </a:lnB>
                  </a:tcPr>
                </a:tc>
              </a:tr>
              <a:tr h="320358">
                <a:tc>
                  <a:txBody>
                    <a:bodyPr/>
                    <a:lstStyle/>
                    <a:p>
                      <a:pPr>
                        <a:lnSpc>
                          <a:spcPct val="115000"/>
                        </a:lnSpc>
                        <a:spcAft>
                          <a:spcPts val="0"/>
                        </a:spcAft>
                      </a:pPr>
                      <a:r>
                        <a:rPr lang="es-ES" sz="1800" b="1" dirty="0">
                          <a:solidFill>
                            <a:srgbClr val="0070C0"/>
                          </a:solidFill>
                          <a:latin typeface="Times New Roman"/>
                          <a:ea typeface="Times New Roman"/>
                          <a:cs typeface="Times New Roman"/>
                        </a:rPr>
                        <a:t>LA ALTERNATIVA</a:t>
                      </a:r>
                      <a:r>
                        <a:rPr lang="es-ES" sz="1800" dirty="0">
                          <a:solidFill>
                            <a:srgbClr val="0070C0"/>
                          </a:solidFill>
                          <a:latin typeface="Times New Roman"/>
                          <a:ea typeface="Times New Roman"/>
                          <a:cs typeface="Times New Roman"/>
                        </a:rPr>
                        <a:t> </a:t>
                      </a:r>
                      <a:endParaRPr lang="es-ES" sz="1600" dirty="0">
                        <a:solidFill>
                          <a:srgbClr val="0070C0"/>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1000"/>
                        </a:spcAft>
                      </a:pPr>
                      <a:r>
                        <a:rPr lang="es-ES" sz="1800" dirty="0">
                          <a:solidFill>
                            <a:srgbClr val="0070C0"/>
                          </a:solidFill>
                          <a:latin typeface="Times New Roman"/>
                          <a:ea typeface="Times New Roman"/>
                          <a:cs typeface="Times New Roman"/>
                        </a:rPr>
                        <a:t>5,961</a:t>
                      </a:r>
                      <a:endParaRPr lang="es-ES" sz="1600" dirty="0">
                        <a:solidFill>
                          <a:srgbClr val="0070C0"/>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1000"/>
                        </a:spcAft>
                      </a:pPr>
                      <a:r>
                        <a:rPr lang="es-ES" sz="1800" dirty="0">
                          <a:solidFill>
                            <a:srgbClr val="0070C0"/>
                          </a:solidFill>
                          <a:latin typeface="Times New Roman"/>
                          <a:ea typeface="Times New Roman"/>
                          <a:cs typeface="Times New Roman"/>
                        </a:rPr>
                        <a:t>0.19%</a:t>
                      </a:r>
                      <a:endParaRPr lang="es-ES" sz="1600" dirty="0">
                        <a:solidFill>
                          <a:srgbClr val="0070C0"/>
                        </a:solidFill>
                        <a:latin typeface="Calibri"/>
                        <a:ea typeface="Calibri"/>
                        <a:cs typeface="Times New Roman"/>
                      </a:endParaRPr>
                    </a:p>
                  </a:txBody>
                  <a:tcPr marL="9525" marR="9525" marT="9525" marB="9525" anchor="ctr">
                    <a:lnL>
                      <a:noFill/>
                    </a:lnL>
                    <a:lnR>
                      <a:noFill/>
                    </a:lnR>
                    <a:lnT>
                      <a:noFill/>
                    </a:lnT>
                    <a:lnB>
                      <a:noFill/>
                    </a:lnB>
                  </a:tcPr>
                </a:tc>
              </a:tr>
              <a:tr h="320358">
                <a:tc>
                  <a:txBody>
                    <a:bodyPr/>
                    <a:lstStyle/>
                    <a:p>
                      <a:pPr>
                        <a:lnSpc>
                          <a:spcPct val="115000"/>
                        </a:lnSpc>
                        <a:spcAft>
                          <a:spcPts val="0"/>
                        </a:spcAft>
                      </a:pPr>
                      <a:r>
                        <a:rPr lang="es-ES" sz="1800" b="1" dirty="0">
                          <a:solidFill>
                            <a:srgbClr val="FF9900"/>
                          </a:solidFill>
                          <a:latin typeface="Times New Roman"/>
                          <a:ea typeface="Times New Roman"/>
                          <a:cs typeface="Times New Roman"/>
                        </a:rPr>
                        <a:t>UNIDO</a:t>
                      </a:r>
                      <a:endParaRPr lang="es-ES" sz="1600" dirty="0">
                        <a:solidFill>
                          <a:srgbClr val="FF9900"/>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1000"/>
                        </a:spcAft>
                      </a:pPr>
                      <a:r>
                        <a:rPr lang="es-ES" sz="1800" dirty="0">
                          <a:solidFill>
                            <a:srgbClr val="FF9900"/>
                          </a:solidFill>
                          <a:latin typeface="Times New Roman"/>
                          <a:ea typeface="Times New Roman"/>
                          <a:cs typeface="Times New Roman"/>
                        </a:rPr>
                        <a:t>3,359</a:t>
                      </a:r>
                      <a:endParaRPr lang="es-ES" sz="1600" dirty="0">
                        <a:solidFill>
                          <a:srgbClr val="FF9900"/>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1000"/>
                        </a:spcAft>
                      </a:pPr>
                      <a:r>
                        <a:rPr lang="es-ES" sz="1800" dirty="0">
                          <a:solidFill>
                            <a:srgbClr val="FF9900"/>
                          </a:solidFill>
                          <a:latin typeface="Times New Roman"/>
                          <a:ea typeface="Times New Roman"/>
                          <a:cs typeface="Times New Roman"/>
                        </a:rPr>
                        <a:t>0.11%</a:t>
                      </a:r>
                      <a:endParaRPr lang="es-ES" sz="1600" dirty="0">
                        <a:solidFill>
                          <a:srgbClr val="FF9900"/>
                        </a:solidFill>
                        <a:latin typeface="Calibri"/>
                        <a:ea typeface="Calibri"/>
                        <a:cs typeface="Times New Roman"/>
                      </a:endParaRPr>
                    </a:p>
                  </a:txBody>
                  <a:tcPr marL="9525" marR="9525" marT="9525" marB="9525" anchor="ctr">
                    <a:lnL>
                      <a:noFill/>
                    </a:lnL>
                    <a:lnR>
                      <a:noFill/>
                    </a:lnR>
                    <a:lnT>
                      <a:noFill/>
                    </a:lnT>
                    <a:lnB>
                      <a:noFill/>
                    </a:lnB>
                  </a:tcPr>
                </a:tc>
              </a:tr>
              <a:tr h="320358">
                <a:tc>
                  <a:txBody>
                    <a:bodyPr/>
                    <a:lstStyle/>
                    <a:p>
                      <a:pPr>
                        <a:lnSpc>
                          <a:spcPct val="115000"/>
                        </a:lnSpc>
                        <a:spcAft>
                          <a:spcPts val="0"/>
                        </a:spcAft>
                      </a:pPr>
                      <a:r>
                        <a:rPr lang="es-ES" sz="1800" b="1" dirty="0">
                          <a:solidFill>
                            <a:schemeClr val="tx1"/>
                          </a:solidFill>
                          <a:latin typeface="Times New Roman"/>
                          <a:ea typeface="Times New Roman"/>
                          <a:cs typeface="Times New Roman"/>
                        </a:rPr>
                        <a:t>TOTAL</a:t>
                      </a:r>
                      <a:endParaRPr lang="es-ES" sz="1600" dirty="0">
                        <a:solidFill>
                          <a:schemeClr val="tx1"/>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1000"/>
                        </a:spcAft>
                      </a:pPr>
                      <a:r>
                        <a:rPr lang="es-ES" sz="1800" dirty="0">
                          <a:solidFill>
                            <a:schemeClr val="tx1"/>
                          </a:solidFill>
                          <a:latin typeface="Times New Roman"/>
                          <a:ea typeface="Times New Roman"/>
                          <a:cs typeface="Times New Roman"/>
                        </a:rPr>
                        <a:t>3,194,816</a:t>
                      </a:r>
                      <a:endParaRPr lang="es-ES" sz="1600" dirty="0">
                        <a:solidFill>
                          <a:schemeClr val="tx1"/>
                        </a:solidFill>
                        <a:latin typeface="Calibri"/>
                        <a:ea typeface="Calibri"/>
                        <a:cs typeface="Times New Roman"/>
                      </a:endParaRPr>
                    </a:p>
                  </a:txBody>
                  <a:tcPr marL="9525" marR="9525" marT="9525" marB="9525" anchor="ctr">
                    <a:lnL>
                      <a:noFill/>
                    </a:lnL>
                    <a:lnR>
                      <a:noFill/>
                    </a:lnR>
                    <a:lnT>
                      <a:noFill/>
                    </a:lnT>
                    <a:lnB>
                      <a:noFill/>
                    </a:lnB>
                  </a:tcPr>
                </a:tc>
                <a:tc>
                  <a:txBody>
                    <a:bodyPr/>
                    <a:lstStyle/>
                    <a:p>
                      <a:pPr algn="ctr">
                        <a:lnSpc>
                          <a:spcPct val="115000"/>
                        </a:lnSpc>
                        <a:spcAft>
                          <a:spcPts val="0"/>
                        </a:spcAft>
                      </a:pPr>
                      <a:r>
                        <a:rPr lang="es-ES" sz="1800" dirty="0">
                          <a:solidFill>
                            <a:schemeClr val="tx1"/>
                          </a:solidFill>
                          <a:latin typeface="Times New Roman"/>
                          <a:ea typeface="Times New Roman"/>
                          <a:cs typeface="Times New Roman"/>
                        </a:rPr>
                        <a:t>100.00%</a:t>
                      </a:r>
                      <a:endParaRPr lang="es-ES" sz="1600" dirty="0">
                        <a:solidFill>
                          <a:schemeClr val="tx1"/>
                        </a:solidFill>
                        <a:latin typeface="Calibri"/>
                        <a:ea typeface="Calibri"/>
                        <a:cs typeface="Times New Roman"/>
                      </a:endParaRPr>
                    </a:p>
                  </a:txBody>
                  <a:tcPr marL="9525" marR="9525" marT="9525" marB="9525" anchor="ctr">
                    <a:lnL>
                      <a:noFill/>
                    </a:lnL>
                    <a:lnR>
                      <a:noFill/>
                    </a:lnR>
                    <a:lnT>
                      <a:noFill/>
                    </a:lnT>
                    <a:lnB>
                      <a:noFill/>
                    </a:lnB>
                  </a:tcPr>
                </a:tc>
              </a:tr>
            </a:tbl>
          </a:graphicData>
        </a:graphic>
      </p:graphicFrame>
      <p:sp>
        <p:nvSpPr>
          <p:cNvPr id="5" name="4 Rectángulo"/>
          <p:cNvSpPr/>
          <p:nvPr/>
        </p:nvSpPr>
        <p:spPr>
          <a:xfrm>
            <a:off x="857224" y="357166"/>
            <a:ext cx="7417385" cy="523220"/>
          </a:xfrm>
          <a:prstGeom prst="rect">
            <a:avLst/>
          </a:prstGeom>
          <a:noFill/>
        </p:spPr>
        <p:txBody>
          <a:bodyPr wrap="square" lIns="91440" tIns="45720" rIns="91440" bIns="45720">
            <a:spAutoFit/>
          </a:bodyPr>
          <a:lstStyle/>
          <a:p>
            <a:pPr algn="ctr"/>
            <a:r>
              <a:rPr lang="es-ES" sz="28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Resultados de las elecciones 2000</a:t>
            </a:r>
            <a:endParaRPr lang="es-ES"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advClick="0" advTm="15000">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11 Imagen" descr="Joaquin_Balaguer.jpg"/>
          <p:cNvPicPr>
            <a:picLocks noChangeAspect="1"/>
          </p:cNvPicPr>
          <p:nvPr/>
        </p:nvPicPr>
        <p:blipFill>
          <a:blip r:embed="rId2" cstate="print"/>
          <a:stretch>
            <a:fillRect/>
          </a:stretch>
        </p:blipFill>
        <p:spPr>
          <a:xfrm>
            <a:off x="571472" y="3214686"/>
            <a:ext cx="2138367" cy="2571752"/>
          </a:xfrm>
          <a:prstGeom prst="rect">
            <a:avLst/>
          </a:prstGeom>
        </p:spPr>
      </p:pic>
      <p:pic>
        <p:nvPicPr>
          <p:cNvPr id="13" name="12 Imagen" descr="7b84df36b5.jpg"/>
          <p:cNvPicPr>
            <a:picLocks noChangeAspect="1"/>
          </p:cNvPicPr>
          <p:nvPr/>
        </p:nvPicPr>
        <p:blipFill>
          <a:blip r:embed="rId3" cstate="print"/>
          <a:stretch>
            <a:fillRect/>
          </a:stretch>
        </p:blipFill>
        <p:spPr>
          <a:xfrm>
            <a:off x="5857884" y="3286124"/>
            <a:ext cx="2428892" cy="2571768"/>
          </a:xfrm>
          <a:prstGeom prst="rect">
            <a:avLst/>
          </a:prstGeom>
        </p:spPr>
      </p:pic>
      <p:sp>
        <p:nvSpPr>
          <p:cNvPr id="10" name="9 Título"/>
          <p:cNvSpPr>
            <a:spLocks noGrp="1"/>
          </p:cNvSpPr>
          <p:nvPr>
            <p:ph type="ctrTitle"/>
          </p:nvPr>
        </p:nvSpPr>
        <p:spPr>
          <a:xfrm>
            <a:off x="0" y="428604"/>
            <a:ext cx="9144000" cy="817578"/>
          </a:xfrm>
          <a:solidFill>
            <a:srgbClr val="00B0F0"/>
          </a:solidFill>
        </p:spPr>
        <p:txBody>
          <a:bodyPr>
            <a:normAutofit/>
          </a:bodyPr>
          <a:lstStyle/>
          <a:p>
            <a:pPr algn="l"/>
            <a:r>
              <a:rPr lang="es-ES" dirty="0" smtClean="0"/>
              <a:t> Intento de Segunda Vuelta</a:t>
            </a:r>
            <a:endParaRPr lang="es-ES" dirty="0"/>
          </a:p>
        </p:txBody>
      </p:sp>
      <p:sp>
        <p:nvSpPr>
          <p:cNvPr id="11" name="10 Subtítulo"/>
          <p:cNvSpPr>
            <a:spLocks noGrp="1"/>
          </p:cNvSpPr>
          <p:nvPr>
            <p:ph type="subTitle" idx="1"/>
          </p:nvPr>
        </p:nvSpPr>
        <p:spPr>
          <a:xfrm>
            <a:off x="540544" y="2250280"/>
            <a:ext cx="8062912" cy="3107546"/>
          </a:xfrm>
        </p:spPr>
        <p:txBody>
          <a:bodyPr>
            <a:normAutofit/>
          </a:bodyPr>
          <a:lstStyle/>
          <a:p>
            <a:pPr algn="just"/>
            <a:r>
              <a:rPr lang="es-ES" sz="1400" dirty="0" smtClean="0">
                <a:ln>
                  <a:solidFill>
                    <a:schemeClr val="tx1"/>
                  </a:solidFill>
                </a:ln>
                <a:solidFill>
                  <a:schemeClr val="accent2"/>
                </a:solidFill>
              </a:rPr>
              <a:t> * El candidato del PRD no saco el 50% +1 que establecía la Constitución de la República. De manera que, era necesario convocar una segunda vuelta.  El PLD para impedir un virtual triunfo del PRD en la segunda vuelta acudió a Balaguer para tratar que entre ambos partidos se produjera una nueva alianza en contra del PRD.</a:t>
            </a:r>
          </a:p>
          <a:p>
            <a:pPr algn="just"/>
            <a:r>
              <a:rPr lang="es-ES" sz="1400" dirty="0" smtClean="0">
                <a:ln>
                  <a:solidFill>
                    <a:schemeClr val="tx1"/>
                  </a:solidFill>
                </a:ln>
                <a:solidFill>
                  <a:schemeClr val="accent2"/>
                </a:solidFill>
              </a:rPr>
              <a:t>		       </a:t>
            </a:r>
          </a:p>
          <a:p>
            <a:pPr algn="just"/>
            <a:r>
              <a:rPr lang="es-ES" sz="1400" dirty="0" smtClean="0">
                <a:ln>
                  <a:solidFill>
                    <a:schemeClr val="tx1"/>
                  </a:solidFill>
                </a:ln>
                <a:solidFill>
                  <a:schemeClr val="accent2"/>
                </a:solidFill>
              </a:rPr>
              <a:t>		       </a:t>
            </a:r>
            <a:br>
              <a:rPr lang="es-ES" sz="1400" dirty="0" smtClean="0">
                <a:ln>
                  <a:solidFill>
                    <a:schemeClr val="tx1"/>
                  </a:solidFill>
                </a:ln>
                <a:solidFill>
                  <a:schemeClr val="accent2"/>
                </a:solidFill>
              </a:rPr>
            </a:br>
            <a:r>
              <a:rPr lang="es-ES" sz="1400" dirty="0" smtClean="0">
                <a:ln>
                  <a:solidFill>
                    <a:schemeClr val="tx1"/>
                  </a:solidFill>
                </a:ln>
                <a:solidFill>
                  <a:schemeClr val="accent2"/>
                </a:solidFill>
              </a:rPr>
              <a:t/>
            </a:r>
            <a:br>
              <a:rPr lang="es-ES" sz="1400" dirty="0" smtClean="0">
                <a:ln>
                  <a:solidFill>
                    <a:schemeClr val="tx1"/>
                  </a:solidFill>
                </a:ln>
                <a:solidFill>
                  <a:schemeClr val="accent2"/>
                </a:solidFill>
              </a:rPr>
            </a:br>
            <a:endParaRPr lang="es-ES" sz="1400" dirty="0" smtClean="0">
              <a:ln>
                <a:solidFill>
                  <a:schemeClr val="tx1"/>
                </a:solidFill>
              </a:ln>
              <a:solidFill>
                <a:schemeClr val="accent2"/>
              </a:solidFill>
            </a:endParaRPr>
          </a:p>
          <a:p>
            <a:pPr algn="just"/>
            <a:r>
              <a:rPr lang="es-ES" sz="1400" dirty="0" smtClean="0">
                <a:ln>
                  <a:solidFill>
                    <a:schemeClr val="tx1"/>
                  </a:solidFill>
                </a:ln>
                <a:solidFill>
                  <a:schemeClr val="accent2"/>
                </a:solidFill>
              </a:rPr>
              <a:t>		                BALAGUER NO ACEPTO LA </a:t>
            </a:r>
          </a:p>
          <a:p>
            <a:pPr algn="just"/>
            <a:r>
              <a:rPr lang="es-ES" sz="1400" dirty="0" smtClean="0">
                <a:ln>
                  <a:solidFill>
                    <a:schemeClr val="tx1"/>
                  </a:solidFill>
                </a:ln>
                <a:solidFill>
                  <a:schemeClr val="accent2"/>
                </a:solidFill>
              </a:rPr>
              <a:t>		            PROPUESTA DE DANILO MEDINA</a:t>
            </a:r>
            <a:endParaRPr lang="es-ES" sz="1400" dirty="0">
              <a:ln>
                <a:solidFill>
                  <a:schemeClr val="tx1"/>
                </a:solidFill>
              </a:ln>
              <a:solidFill>
                <a:schemeClr val="accent2"/>
              </a:solidFill>
            </a:endParaRPr>
          </a:p>
        </p:txBody>
      </p:sp>
    </p:spTree>
  </p:cSld>
  <p:clrMapOvr>
    <a:masterClrMapping/>
  </p:clrMapOvr>
  <p:transition advClick="0" advTm="1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2643174" y="2143116"/>
            <a:ext cx="3500462" cy="171451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ES" b="1" dirty="0" smtClean="0"/>
              <a:t>Medidas tomadas por Hipólito Mejía (2000-2004)</a:t>
            </a:r>
            <a:endParaRPr lang="es-ES" b="1" dirty="0"/>
          </a:p>
        </p:txBody>
      </p:sp>
      <p:cxnSp>
        <p:nvCxnSpPr>
          <p:cNvPr id="5" name="4 Conector recto"/>
          <p:cNvCxnSpPr/>
          <p:nvPr/>
        </p:nvCxnSpPr>
        <p:spPr>
          <a:xfrm flipV="1">
            <a:off x="6072198" y="1643050"/>
            <a:ext cx="785818" cy="571504"/>
          </a:xfrm>
          <a:prstGeom prst="line">
            <a:avLst/>
          </a:prstGeom>
        </p:spPr>
        <p:style>
          <a:lnRef idx="1">
            <a:schemeClr val="dk1"/>
          </a:lnRef>
          <a:fillRef idx="0">
            <a:schemeClr val="dk1"/>
          </a:fillRef>
          <a:effectRef idx="0">
            <a:schemeClr val="dk1"/>
          </a:effectRef>
          <a:fontRef idx="minor">
            <a:schemeClr val="tx1"/>
          </a:fontRef>
        </p:style>
      </p:cxnSp>
      <p:sp>
        <p:nvSpPr>
          <p:cNvPr id="6" name="5 Rectángulo redondeado"/>
          <p:cNvSpPr/>
          <p:nvPr/>
        </p:nvSpPr>
        <p:spPr>
          <a:xfrm>
            <a:off x="6286512" y="714356"/>
            <a:ext cx="2714644" cy="1000132"/>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ES" sz="2400" b="1" dirty="0" smtClean="0"/>
              <a:t>El </a:t>
            </a:r>
            <a:r>
              <a:rPr lang="es-ES" sz="1600" b="1" dirty="0" smtClean="0"/>
              <a:t>establecimiento de un anticipo de 1.5% de todas las ventas brutas.</a:t>
            </a:r>
            <a:endParaRPr lang="es-ES" sz="2000" b="1" dirty="0"/>
          </a:p>
        </p:txBody>
      </p:sp>
      <p:sp>
        <p:nvSpPr>
          <p:cNvPr id="7" name="6 Rectángulo redondeado"/>
          <p:cNvSpPr/>
          <p:nvPr/>
        </p:nvSpPr>
        <p:spPr>
          <a:xfrm>
            <a:off x="395536" y="620688"/>
            <a:ext cx="4644008" cy="109209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DO" sz="1600" b="1" dirty="0" smtClean="0"/>
              <a:t>Flotación de los combustibles en función del tipo de cambio y los precios internacionales del petróleo consignado en la Ley de Hidrocarburos</a:t>
            </a:r>
            <a:endParaRPr lang="es-DO" sz="1600" b="1" dirty="0"/>
          </a:p>
        </p:txBody>
      </p:sp>
      <p:sp>
        <p:nvSpPr>
          <p:cNvPr id="8" name="7 Rectángulo redondeado"/>
          <p:cNvSpPr/>
          <p:nvPr/>
        </p:nvSpPr>
        <p:spPr>
          <a:xfrm>
            <a:off x="179512" y="5589240"/>
            <a:ext cx="3357586" cy="107157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ES" sz="1600" b="1" dirty="0"/>
              <a:t>Aumento del ITBIS de un 8 a un 12% y un 6% a la publicidad</a:t>
            </a:r>
          </a:p>
        </p:txBody>
      </p:sp>
      <p:sp>
        <p:nvSpPr>
          <p:cNvPr id="9" name="8 Rectángulo redondeado"/>
          <p:cNvSpPr/>
          <p:nvPr/>
        </p:nvSpPr>
        <p:spPr>
          <a:xfrm>
            <a:off x="2771800" y="4365104"/>
            <a:ext cx="3168352" cy="122413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MX" sz="1600" b="1" dirty="0" smtClean="0"/>
              <a:t>Aumento periódico de la tarifa eléctrica consignado en la Ley General de Electricidad</a:t>
            </a:r>
            <a:endParaRPr lang="es-ES" sz="2800" b="1" dirty="0"/>
          </a:p>
        </p:txBody>
      </p:sp>
      <p:sp>
        <p:nvSpPr>
          <p:cNvPr id="10" name="9 Rectángulo redondeado"/>
          <p:cNvSpPr/>
          <p:nvPr/>
        </p:nvSpPr>
        <p:spPr>
          <a:xfrm>
            <a:off x="6156176" y="5445224"/>
            <a:ext cx="2786082" cy="1214446"/>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ES" sz="1600" b="1" dirty="0"/>
              <a:t>Un impuesto selectivo a las bebidas y a los cigarrillos.</a:t>
            </a:r>
          </a:p>
        </p:txBody>
      </p:sp>
      <p:cxnSp>
        <p:nvCxnSpPr>
          <p:cNvPr id="11" name="10 Conector recto"/>
          <p:cNvCxnSpPr>
            <a:endCxn id="10" idx="0"/>
          </p:cNvCxnSpPr>
          <p:nvPr/>
        </p:nvCxnSpPr>
        <p:spPr>
          <a:xfrm>
            <a:off x="5929322" y="3857628"/>
            <a:ext cx="1619895" cy="1587596"/>
          </a:xfrm>
          <a:prstGeom prst="line">
            <a:avLst/>
          </a:prstGeom>
        </p:spPr>
        <p:style>
          <a:lnRef idx="1">
            <a:schemeClr val="dk1"/>
          </a:lnRef>
          <a:fillRef idx="0">
            <a:schemeClr val="dk1"/>
          </a:fillRef>
          <a:effectRef idx="0">
            <a:schemeClr val="dk1"/>
          </a:effectRef>
          <a:fontRef idx="minor">
            <a:schemeClr val="tx1"/>
          </a:fontRef>
        </p:style>
      </p:cxnSp>
      <p:cxnSp>
        <p:nvCxnSpPr>
          <p:cNvPr id="17" name="16 Conector recto"/>
          <p:cNvCxnSpPr/>
          <p:nvPr/>
        </p:nvCxnSpPr>
        <p:spPr>
          <a:xfrm rot="5400000">
            <a:off x="1336770" y="4068522"/>
            <a:ext cx="1731612" cy="1309824"/>
          </a:xfrm>
          <a:prstGeom prst="line">
            <a:avLst/>
          </a:prstGeom>
        </p:spPr>
        <p:style>
          <a:lnRef idx="1">
            <a:schemeClr val="dk1"/>
          </a:lnRef>
          <a:fillRef idx="0">
            <a:schemeClr val="dk1"/>
          </a:fillRef>
          <a:effectRef idx="0">
            <a:schemeClr val="dk1"/>
          </a:effectRef>
          <a:fontRef idx="minor">
            <a:schemeClr val="tx1"/>
          </a:fontRef>
        </p:style>
      </p:cxnSp>
      <p:cxnSp>
        <p:nvCxnSpPr>
          <p:cNvPr id="12" name="11 Conector recto"/>
          <p:cNvCxnSpPr/>
          <p:nvPr/>
        </p:nvCxnSpPr>
        <p:spPr>
          <a:xfrm rot="10800000">
            <a:off x="2987824" y="1700808"/>
            <a:ext cx="526120" cy="437012"/>
          </a:xfrm>
          <a:prstGeom prst="line">
            <a:avLst/>
          </a:prstGeom>
        </p:spPr>
        <p:style>
          <a:lnRef idx="1">
            <a:schemeClr val="dk1"/>
          </a:lnRef>
          <a:fillRef idx="0">
            <a:schemeClr val="dk1"/>
          </a:fillRef>
          <a:effectRef idx="0">
            <a:schemeClr val="dk1"/>
          </a:effectRef>
          <a:fontRef idx="minor">
            <a:schemeClr val="tx1"/>
          </a:fontRef>
        </p:style>
      </p:cxnSp>
      <p:cxnSp>
        <p:nvCxnSpPr>
          <p:cNvPr id="15" name="14 Conector recto"/>
          <p:cNvCxnSpPr>
            <a:endCxn id="9" idx="0"/>
          </p:cNvCxnSpPr>
          <p:nvPr/>
        </p:nvCxnSpPr>
        <p:spPr>
          <a:xfrm rot="5400000">
            <a:off x="4103948" y="4113076"/>
            <a:ext cx="504056"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ransition advClick="0" advTm="10000">
    <p:pull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Subtítulo"/>
          <p:cNvSpPr>
            <a:spLocks noGrp="1"/>
          </p:cNvSpPr>
          <p:nvPr>
            <p:ph type="subTitle" idx="1"/>
          </p:nvPr>
        </p:nvSpPr>
        <p:spPr/>
        <p:txBody>
          <a:bodyPr>
            <a:noAutofit/>
          </a:bodyPr>
          <a:lstStyle/>
          <a:p>
            <a:pPr algn="just"/>
            <a:r>
              <a:rPr lang="es-MX" sz="2800" b="1" dirty="0" smtClean="0"/>
              <a:t>Los efectos de estas medidas fueron muy fuertes, pues muchas empresas quebraron y la calidad de vida de la población se deterioro a niveles alarmantes.</a:t>
            </a:r>
          </a:p>
          <a:p>
            <a:pPr algn="just"/>
            <a:endParaRPr lang="es-MX" sz="2800" b="1" dirty="0" smtClean="0"/>
          </a:p>
          <a:p>
            <a:pPr algn="just"/>
            <a:r>
              <a:rPr lang="es-MX" sz="2800" b="1" dirty="0" smtClean="0"/>
              <a:t>Para compensar esa situación el gobierno aplicó un paquete social que contenía los siguientes elementos:</a:t>
            </a:r>
            <a:endParaRPr lang="es-ES" sz="2800" b="1" dirty="0"/>
          </a:p>
        </p:txBody>
      </p:sp>
      <p:sp>
        <p:nvSpPr>
          <p:cNvPr id="5" name="9 Título"/>
          <p:cNvSpPr txBox="1">
            <a:spLocks noGrp="1"/>
          </p:cNvSpPr>
          <p:nvPr>
            <p:ph type="ctrTitle"/>
          </p:nvPr>
        </p:nvSpPr>
        <p:spPr>
          <a:xfrm>
            <a:off x="0" y="476672"/>
            <a:ext cx="9144000" cy="761530"/>
          </a:xfrm>
          <a:prstGeom prst="rect">
            <a:avLst/>
          </a:prstGeom>
          <a:solidFill>
            <a:schemeClr val="accent5">
              <a:lumMod val="60000"/>
              <a:lumOff val="40000"/>
            </a:schemeClr>
          </a:solidFill>
        </p:spPr>
        <p:txBody>
          <a:bodyPr>
            <a:normAutofit/>
          </a:bodyPr>
          <a:lstStyle/>
          <a:p>
            <a:pPr marL="484632" marR="0" lvl="0" indent="0" algn="l" defTabSz="914400" rtl="0" eaLnBrk="1" fontAlgn="auto" latinLnBrk="0" hangingPunct="1">
              <a:lnSpc>
                <a:spcPct val="100000"/>
              </a:lnSpc>
              <a:spcBef>
                <a:spcPct val="0"/>
              </a:spcBef>
              <a:spcAft>
                <a:spcPts val="0"/>
              </a:spcAft>
              <a:buClrTx/>
              <a:buSzTx/>
              <a:buFontTx/>
              <a:buNone/>
              <a:tabLst/>
              <a:defRPr/>
            </a:pPr>
            <a:r>
              <a:rPr kumimoji="0" lang="es-ES" sz="3200" b="0" i="0" u="none" strike="noStrike" kern="1200" cap="none" spc="0" normalizeH="0" baseline="0" noProof="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rPr>
              <a:t>Consecuencias</a:t>
            </a:r>
            <a:r>
              <a:rPr kumimoji="0" lang="es-ES" sz="3200" b="0" i="0" u="none" strike="noStrike" kern="1200" cap="none" spc="0" normalizeH="0" noProof="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rPr>
              <a:t> de las Medidas tomadas</a:t>
            </a:r>
            <a:endParaRPr kumimoji="0" lang="es-ES" sz="4200" b="0" i="0" u="none" strike="noStrike" kern="1200" cap="none" spc="0" normalizeH="0" baseline="0" noProof="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uLnTx/>
              <a:uFillTx/>
              <a:latin typeface="+mj-lt"/>
              <a:ea typeface="+mj-ea"/>
              <a:cs typeface="+mj-cs"/>
            </a:endParaRPr>
          </a:p>
        </p:txBody>
      </p:sp>
    </p:spTree>
  </p:cSld>
  <p:clrMapOvr>
    <a:masterClrMapping/>
  </p:clrMapOvr>
  <p:transition advClick="0" advTm="15000">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nvGraphicFramePr>
        <p:xfrm>
          <a:off x="611560" y="404664"/>
          <a:ext cx="8280920"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advClick="0" advTm="15000">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5"/>
                                        </p:tgtEl>
                                        <p:attrNameLst>
                                          <p:attrName>ppt_x</p:attrName>
                                        </p:attrNameLst>
                                      </p:cBhvr>
                                      <p:tavLst>
                                        <p:tav tm="0">
                                          <p:val>
                                            <p:strVal val="ppt_x"/>
                                          </p:val>
                                        </p:tav>
                                        <p:tav tm="100000">
                                          <p:val>
                                            <p:strVal val="ppt_x"/>
                                          </p:val>
                                        </p:tav>
                                      </p:tavLst>
                                    </p:anim>
                                    <p:anim calcmode="lin" valueType="num">
                                      <p:cBhvr additive="base">
                                        <p:cTn id="7" dur="500"/>
                                        <p:tgtEl>
                                          <p:spTgt spid="5"/>
                                        </p:tgtEl>
                                        <p:attrNameLst>
                                          <p:attrName>ppt_y</p:attrName>
                                        </p:attrNameLst>
                                      </p:cBhvr>
                                      <p:tavLst>
                                        <p:tav tm="0">
                                          <p:val>
                                            <p:strVal val="ppt_y"/>
                                          </p:val>
                                        </p:tav>
                                        <p:tav tm="100000">
                                          <p:val>
                                            <p:strVal val="1+ppt_h/2"/>
                                          </p:val>
                                        </p:tav>
                                      </p:tavLst>
                                    </p:anim>
                                    <p:set>
                                      <p:cBhvr>
                                        <p:cTn id="8"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Diagrama"/>
          <p:cNvGraphicFramePr/>
          <p:nvPr/>
        </p:nvGraphicFramePr>
        <p:xfrm>
          <a:off x="683568" y="1124744"/>
          <a:ext cx="7848872"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advClick="0" advTm="5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5"/>
          <p:cNvSpPr txBox="1">
            <a:spLocks/>
          </p:cNvSpPr>
          <p:nvPr/>
        </p:nvSpPr>
        <p:spPr>
          <a:xfrm>
            <a:off x="539750" y="2060575"/>
            <a:ext cx="8229600" cy="4572000"/>
          </a:xfrm>
          <a:prstGeom prst="rect">
            <a:avLst/>
          </a:prstGeom>
        </p:spPr>
        <p:txBody>
          <a:bodyPr vert="horz" anchor="t">
            <a:normAutofit/>
          </a:bodyPr>
          <a:lstStyle/>
          <a:p>
            <a:pPr marL="448056"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CO" sz="2800" b="0" i="0" u="none" strike="noStrike" kern="1200" cap="none" spc="0" normalizeH="0" baseline="0" noProof="0" dirty="0" smtClean="0">
                <a:ln>
                  <a:noFill/>
                </a:ln>
                <a:solidFill>
                  <a:schemeClr val="tx1"/>
                </a:solidFill>
                <a:effectLst/>
                <a:uLnTx/>
                <a:uFillTx/>
                <a:latin typeface="+mn-lt"/>
                <a:ea typeface="+mn-ea"/>
                <a:cs typeface="+mn-cs"/>
              </a:rPr>
              <a:t>El Déficit de la energía se mantuvo, por lo que la ciudadanía continuo sufriendo apagones.</a:t>
            </a:r>
          </a:p>
          <a:p>
            <a:pPr marL="448056" marR="0" lvl="0" indent="-384048" algn="l"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es-CO" sz="2800" b="0" i="0" u="none" strike="noStrike" kern="1200" cap="none" spc="0" normalizeH="0" baseline="0" noProof="0" dirty="0" smtClean="0">
              <a:ln>
                <a:noFill/>
              </a:ln>
              <a:solidFill>
                <a:schemeClr val="tx1"/>
              </a:solidFill>
              <a:effectLst/>
              <a:uLnTx/>
              <a:uFillTx/>
              <a:latin typeface="+mn-lt"/>
              <a:ea typeface="+mn-ea"/>
              <a:cs typeface="+mn-cs"/>
            </a:endParaRPr>
          </a:p>
          <a:p>
            <a:pPr marL="448056"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CO" sz="2800" b="0" i="0" u="none" strike="noStrike" kern="1200" cap="none" spc="0" normalizeH="0" baseline="0" noProof="0" dirty="0" smtClean="0">
                <a:ln>
                  <a:noFill/>
                </a:ln>
                <a:solidFill>
                  <a:schemeClr val="tx1"/>
                </a:solidFill>
                <a:effectLst/>
                <a:uLnTx/>
                <a:uFillTx/>
                <a:latin typeface="+mn-lt"/>
                <a:ea typeface="+mn-ea"/>
                <a:cs typeface="+mn-cs"/>
              </a:rPr>
              <a:t>No Obstante, el gobierno periódicamente afirmaba que pagaba grandes sumas de dinero a las empresas generadoras de energía.</a:t>
            </a:r>
            <a:endParaRPr kumimoji="0" lang="es-ES" sz="28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 name="3 CuadroTexto"/>
          <p:cNvSpPr txBox="1"/>
          <p:nvPr/>
        </p:nvSpPr>
        <p:spPr>
          <a:xfrm>
            <a:off x="0" y="404665"/>
            <a:ext cx="9144000" cy="984885"/>
          </a:xfrm>
          <a:prstGeom prst="rect">
            <a:avLst/>
          </a:prstGeom>
          <a:solidFill>
            <a:schemeClr val="accent5">
              <a:lumMod val="60000"/>
              <a:lumOff val="40000"/>
            </a:schemeClr>
          </a:solidFill>
        </p:spPr>
        <p:txBody>
          <a:bodyPr wrap="square" rtlCol="0">
            <a:spAutoFit/>
          </a:bodyPr>
          <a:lstStyle/>
          <a:p>
            <a:pPr algn="ctr"/>
            <a:r>
              <a:rPr lang="es-CO"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Déficit Energético</a:t>
            </a:r>
            <a:endParaRPr lang="es-ES"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a:p>
            <a:endParaRPr lang="es-DO" dirty="0"/>
          </a:p>
        </p:txBody>
      </p:sp>
    </p:spTree>
  </p:cSld>
  <p:clrMapOvr>
    <a:masterClrMapping/>
  </p:clrMapOvr>
  <p:transition advClick="0" advTm="10000"/>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0.8|2.1|3.2|2.8|4|3.7|2.3|5.3|4.8|3.3|2.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613</TotalTime>
  <Words>895</Words>
  <Application>Microsoft Office PowerPoint</Application>
  <PresentationFormat>Presentación en pantalla (4:3)</PresentationFormat>
  <Paragraphs>90</Paragraphs>
  <Slides>17</Slides>
  <Notes>2</Notes>
  <HiddenSlides>0</HiddenSlides>
  <MMClips>1</MMClips>
  <ScaleCrop>false</ScaleCrop>
  <HeadingPairs>
    <vt:vector size="4" baseType="variant">
      <vt:variant>
        <vt:lpstr>Tema</vt:lpstr>
      </vt:variant>
      <vt:variant>
        <vt:i4>1</vt:i4>
      </vt:variant>
      <vt:variant>
        <vt:lpstr>Títulos de diapositiva</vt:lpstr>
      </vt:variant>
      <vt:variant>
        <vt:i4>17</vt:i4>
      </vt:variant>
    </vt:vector>
  </HeadingPairs>
  <TitlesOfParts>
    <vt:vector size="18" baseType="lpstr">
      <vt:lpstr>Brío</vt:lpstr>
      <vt:lpstr>Liceo Francisco del Rosario Sánchez</vt:lpstr>
      <vt:lpstr>Elecciones año 2000</vt:lpstr>
      <vt:lpstr>Diapositiva 3</vt:lpstr>
      <vt:lpstr> Intento de Segunda Vuelta</vt:lpstr>
      <vt:lpstr>Diapositiva 5</vt:lpstr>
      <vt:lpstr>Consecuencias de las Medidas tomadas</vt:lpstr>
      <vt:lpstr>Diapositiva 7</vt:lpstr>
      <vt:lpstr>Diapositiva 8</vt:lpstr>
      <vt:lpstr>Diapositiva 9</vt:lpstr>
      <vt:lpstr>Crisis Bancaria</vt:lpstr>
      <vt:lpstr>BANINTER</vt:lpstr>
      <vt:lpstr>BANCREDITO</vt:lpstr>
      <vt:lpstr>MERCANTIL</vt:lpstr>
      <vt:lpstr>  Crisis de los Partidos Políticos</vt:lpstr>
      <vt:lpstr>Diapositiva 15</vt:lpstr>
      <vt:lpstr>Diapositiva 16</vt:lpstr>
      <vt:lpstr>Conclusión</vt:lpstr>
    </vt:vector>
  </TitlesOfParts>
  <Company>Secretaria de estado de educacion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Hipólito Mejía Presidente 2000</dc:title>
  <dc:creator>Estudiantes</dc:creator>
  <cp:lastModifiedBy>Administrador</cp:lastModifiedBy>
  <cp:revision>74</cp:revision>
  <dcterms:created xsi:type="dcterms:W3CDTF">2010-12-07T15:52:20Z</dcterms:created>
  <dcterms:modified xsi:type="dcterms:W3CDTF">2010-12-08T04:10:24Z</dcterms:modified>
</cp:coreProperties>
</file>